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414" r:id="rId6"/>
    <p:sldId id="1428" r:id="rId7"/>
    <p:sldId id="878" r:id="rId8"/>
    <p:sldId id="1422" r:id="rId9"/>
    <p:sldId id="1434" r:id="rId10"/>
    <p:sldId id="1436" r:id="rId11"/>
    <p:sldId id="1435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14"/>
            <p14:sldId id="1428"/>
          </p14:sldIdLst>
        </p14:section>
        <p14:section name="一线游资" id="{D8B0A2C5-1F55-4F56-9B21-CF550DA541C3}">
          <p14:sldIdLst>
            <p14:sldId id="878"/>
            <p14:sldId id="1422"/>
            <p14:sldId id="1434"/>
            <p14:sldId id="1436"/>
            <p14:sldId id="1435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1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19.png"/><Relationship Id="rId3" Type="http://schemas.openxmlformats.org/officeDocument/2006/relationships/tags" Target="../tags/tag29.xml"/><Relationship Id="rId2" Type="http://schemas.openxmlformats.org/officeDocument/2006/relationships/image" Target="../media/image18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tags" Target="../tags/tag25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815" y="1577975"/>
            <a:ext cx="4874260" cy="440817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1191260" y="59201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京北方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55" y="1578610"/>
            <a:ext cx="4928235" cy="434149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692265" y="59201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翠微股份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章盟主</a:t>
            </a:r>
            <a:r>
              <a:rPr lang="en-US" altLang="zh-CN" dirty="0"/>
              <a:t>  </a:t>
            </a:r>
            <a:r>
              <a:rPr dirty="0"/>
              <a:t>中山东路</a:t>
            </a:r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050030" y="59099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北信源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80" y="1580515"/>
            <a:ext cx="7087235" cy="4364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6171565" y="59023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华民股份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815340" y="58940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跨境通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" y="1708150"/>
            <a:ext cx="5121910" cy="4056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565" y="1708150"/>
            <a:ext cx="5191125" cy="4078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653155" y="58026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世茂能源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55" y="1612900"/>
            <a:ext cx="4784090" cy="4072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鑫多多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653155" y="58947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吉视传媒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070" y="1578610"/>
            <a:ext cx="5385435" cy="4384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宁波桑田路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6330315" y="57188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仁和药业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45" y="1816100"/>
            <a:ext cx="4866640" cy="379412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3"/>
            </p:custDataLst>
          </p:nvPr>
        </p:nvSpPr>
        <p:spPr>
          <a:xfrm>
            <a:off x="944245" y="57188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日丰股份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80" y="1816100"/>
            <a:ext cx="5011420" cy="37947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8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9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1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2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3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4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5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WPS 演示</Application>
  <PresentationFormat>宽屏</PresentationFormat>
  <Paragraphs>62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1383</cp:revision>
  <dcterms:created xsi:type="dcterms:W3CDTF">2019-06-19T02:08:00Z</dcterms:created>
  <dcterms:modified xsi:type="dcterms:W3CDTF">2025-08-21T09:06:35Z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6512A6ED5E34470D84245695F2CFC08D_13</vt:lpwstr>
  </property>
</Properties>
</file>