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3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13" r:id="rId12"/>
    <p:sldId id="1612" r:id="rId13"/>
    <p:sldId id="1600" r:id="rId14"/>
    <p:sldId id="1611" r:id="rId15"/>
    <p:sldId id="1609" r:id="rId16"/>
    <p:sldId id="1608" r:id="rId17"/>
    <p:sldId id="1607" r:id="rId18"/>
    <p:sldId id="1606" r:id="rId19"/>
    <p:sldId id="1604" r:id="rId20"/>
    <p:sldId id="1601" r:id="rId21"/>
    <p:sldId id="1602" r:id="rId22"/>
    <p:sldId id="1597" r:id="rId23"/>
    <p:sldId id="1565" r:id="rId24"/>
    <p:sldId id="1566" r:id="rId25"/>
    <p:sldId id="1568" r:id="rId26"/>
    <p:sldId id="1541" r:id="rId27"/>
    <p:sldId id="1547" r:id="rId28"/>
    <p:sldId id="1546" r:id="rId29"/>
    <p:sldId id="1553" r:id="rId30"/>
    <p:sldId id="1554" r:id="rId31"/>
    <p:sldId id="1556" r:id="rId32"/>
    <p:sldId id="1557" r:id="rId33"/>
    <p:sldId id="1558" r:id="rId34"/>
    <p:sldId id="1571" r:id="rId35"/>
    <p:sldId id="878" r:id="rId36"/>
    <p:sldId id="1514" r:id="rId37"/>
    <p:sldId id="1555" r:id="rId38"/>
    <p:sldId id="1507" r:id="rId39"/>
    <p:sldId id="1426" r:id="rId40"/>
    <p:sldId id="1545" r:id="rId41"/>
    <p:sldId id="1355" r:id="rId42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13"/>
            <p14:sldId id="1612"/>
            <p14:sldId id="1600"/>
            <p14:sldId id="1611"/>
            <p14:sldId id="1609"/>
            <p14:sldId id="1608"/>
            <p14:sldId id="1607"/>
            <p14:sldId id="1606"/>
            <p14:sldId id="1604"/>
            <p14:sldId id="1601"/>
            <p14:sldId id="1602"/>
            <p14:sldId id="1597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gs" Target="tags/tag28.xml"/><Relationship Id="rId47" Type="http://schemas.openxmlformats.org/officeDocument/2006/relationships/commentAuthors" Target="commentAuthors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handoutMaster" Target="handoutMasters/handoutMaster1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8" Type="http://schemas.openxmlformats.org/officeDocument/2006/relationships/image" Target="../media/image75.png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77.png"/><Relationship Id="rId1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8" Type="http://schemas.openxmlformats.org/officeDocument/2006/relationships/image" Target="../media/image75.png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78.png"/><Relationship Id="rId10" Type="http://schemas.openxmlformats.org/officeDocument/2006/relationships/image" Target="../media/image77.png"/><Relationship Id="rId1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79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181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聚焦医药，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降低预期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778635"/>
            <a:ext cx="4931410" cy="4533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430" y="1992630"/>
            <a:ext cx="5400675" cy="41052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650" y="1578610"/>
            <a:ext cx="3325495" cy="4709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620" y="1641475"/>
            <a:ext cx="6574790" cy="3357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880" y="3972560"/>
            <a:ext cx="4537710" cy="24352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0020" y="1630680"/>
            <a:ext cx="3992245" cy="46653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060" y="1721485"/>
            <a:ext cx="4458970" cy="44837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1744980"/>
            <a:ext cx="5057775" cy="45980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70" y="1744980"/>
            <a:ext cx="5001895" cy="46507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890" y="1625600"/>
            <a:ext cx="4107180" cy="4614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365" y="1884680"/>
            <a:ext cx="4302125" cy="40963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718945"/>
            <a:ext cx="4803140" cy="4429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5" y="1718945"/>
            <a:ext cx="5209540" cy="44303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220" y="1578610"/>
            <a:ext cx="4085590" cy="4643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50" y="1578610"/>
            <a:ext cx="4583430" cy="46437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医药概念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1075" y="1578610"/>
            <a:ext cx="7775575" cy="46202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3180" y="1578610"/>
            <a:ext cx="7498715" cy="47599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S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0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-3</a:t>
            </a:r>
            <a:r>
              <a:rPr b="1">
                <a:solidFill>
                  <a:srgbClr val="FF0000"/>
                </a:solidFill>
              </a:rPr>
              <a:t>成仓，指数下行趋势中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9640" y="1583690"/>
            <a:ext cx="4848225" cy="44221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710" y="1583690"/>
            <a:ext cx="4983480" cy="44284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4085" y="1757680"/>
            <a:ext cx="5032375" cy="38576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320" y="1578610"/>
            <a:ext cx="4767580" cy="43541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8680" y="1578610"/>
            <a:ext cx="5495925" cy="43719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2875" y="1578610"/>
            <a:ext cx="4148455" cy="47637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300" y="1578610"/>
            <a:ext cx="4302125" cy="43599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0765" y="1687830"/>
            <a:ext cx="7571105" cy="41548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4460" y="1526540"/>
            <a:ext cx="4484370" cy="4804410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1874211" y="560319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  </a:t>
            </a:r>
            <a:r>
              <a:rPr b="1">
                <a:solidFill>
                  <a:srgbClr val="FF0000"/>
                </a:solidFill>
              </a:rPr>
              <a:t>相关题材：数字货币</a:t>
            </a:r>
            <a:endParaRPr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      </a:t>
            </a:r>
            <a:r>
              <a:rPr b="1">
                <a:solidFill>
                  <a:srgbClr val="FF0000"/>
                </a:solidFill>
              </a:rPr>
              <a:t>相关个股：昆仑万维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翠微股份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星网锐捷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855" y="1597660"/>
            <a:ext cx="4370705" cy="45669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1050</Words>
  <Application>WPS 演示</Application>
  <PresentationFormat>宽屏</PresentationFormat>
  <Paragraphs>289</Paragraphs>
  <Slides>39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66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1670</cp:revision>
  <dcterms:created xsi:type="dcterms:W3CDTF">2019-06-19T02:08:00Z</dcterms:created>
  <dcterms:modified xsi:type="dcterms:W3CDTF">2026-08-21T00:42:17Z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9B87D3A3A52741C19721D618EFD2F49E_13</vt:lpwstr>
  </property>
</Properties>
</file>