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7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81" r:id="rId10"/>
    <p:sldId id="878" r:id="rId11"/>
    <p:sldId id="1365" r:id="rId12"/>
    <p:sldId id="1394" r:id="rId13"/>
    <p:sldId id="1393" r:id="rId14"/>
    <p:sldId id="1392" r:id="rId15"/>
    <p:sldId id="1391" r:id="rId16"/>
    <p:sldId id="1390" r:id="rId17"/>
    <p:sldId id="1389" r:id="rId18"/>
    <p:sldId id="1387" r:id="rId19"/>
    <p:sldId id="1386" r:id="rId20"/>
    <p:sldId id="1383" r:id="rId21"/>
    <p:sldId id="1384" r:id="rId22"/>
    <p:sldId id="1382" r:id="rId23"/>
    <p:sldId id="1380" r:id="rId24"/>
    <p:sldId id="1377" r:id="rId25"/>
    <p:sldId id="1378" r:id="rId26"/>
    <p:sldId id="1376" r:id="rId27"/>
    <p:sldId id="1373" r:id="rId28"/>
    <p:sldId id="1372" r:id="rId29"/>
    <p:sldId id="1370" r:id="rId30"/>
    <p:sldId id="1369" r:id="rId31"/>
    <p:sldId id="1364" r:id="rId32"/>
    <p:sldId id="1363" r:id="rId33"/>
    <p:sldId id="1361" r:id="rId34"/>
    <p:sldId id="1360" r:id="rId35"/>
    <p:sldId id="1358" r:id="rId36"/>
    <p:sldId id="1357" r:id="rId37"/>
    <p:sldId id="1354" r:id="rId38"/>
    <p:sldId id="1351" r:id="rId39"/>
    <p:sldId id="1350" r:id="rId40"/>
    <p:sldId id="1348" r:id="rId41"/>
    <p:sldId id="1184" r:id="rId42"/>
    <p:sldId id="1366" r:id="rId43"/>
    <p:sldId id="1379" r:id="rId44"/>
    <p:sldId id="1375" r:id="rId45"/>
    <p:sldId id="1355" r:id="rId46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81"/>
          </p14:sldIdLst>
        </p14:section>
        <p14:section name="市场节奏" id="{D8B0A2C5-1F55-4F56-9B21-CF550DA541C3}">
          <p14:sldIdLst>
            <p14:sldId id="878"/>
            <p14:sldId id="1365"/>
            <p14:sldId id="1394"/>
            <p14:sldId id="1393"/>
            <p14:sldId id="1392"/>
            <p14:sldId id="1391"/>
            <p14:sldId id="1390"/>
            <p14:sldId id="1389"/>
            <p14:sldId id="1387"/>
            <p14:sldId id="1386"/>
            <p14:sldId id="1383"/>
            <p14:sldId id="1384"/>
            <p14:sldId id="1382"/>
            <p14:sldId id="1380"/>
            <p14:sldId id="1377"/>
            <p14:sldId id="1378"/>
            <p14:sldId id="1376"/>
            <p14:sldId id="1373"/>
            <p14:sldId id="1372"/>
            <p14:sldId id="1370"/>
            <p14:sldId id="1369"/>
            <p14:sldId id="1364"/>
            <p14:sldId id="1363"/>
            <p14:sldId id="1361"/>
            <p14:sldId id="1360"/>
            <p14:sldId id="1358"/>
            <p14:sldId id="1357"/>
            <p14:sldId id="1354"/>
            <p14:sldId id="1351"/>
            <p14:sldId id="1350"/>
            <p14:sldId id="1348"/>
            <p14:sldId id="1184"/>
            <p14:sldId id="1366"/>
            <p14:sldId id="1379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gs" Target="tags/tag21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12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837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谈谈防守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谈谈复利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378585"/>
            <a:ext cx="2738755" cy="4966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55" y="1578610"/>
            <a:ext cx="746379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40" y="2238375"/>
            <a:ext cx="4713605" cy="15043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268730"/>
            <a:ext cx="2551430" cy="5108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965" y="1578610"/>
            <a:ext cx="7833995" cy="4370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930" y="4420870"/>
            <a:ext cx="4812030" cy="16103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399540"/>
            <a:ext cx="2856865" cy="498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578610"/>
            <a:ext cx="7411085" cy="4474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0" y="2355215"/>
            <a:ext cx="4126865" cy="12788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1362075"/>
            <a:ext cx="2457450" cy="4998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045" y="1578610"/>
            <a:ext cx="749427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40" y="4613910"/>
            <a:ext cx="4854575" cy="13589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80490"/>
            <a:ext cx="2708275" cy="5015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541895" cy="431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4547870"/>
            <a:ext cx="41421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431925"/>
            <a:ext cx="2642235" cy="49091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578610"/>
            <a:ext cx="7645400" cy="4380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630" y="4641215"/>
            <a:ext cx="4298950" cy="13182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85570"/>
            <a:ext cx="2784475" cy="502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66660" cy="439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4773930"/>
            <a:ext cx="3869055" cy="1270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349375"/>
            <a:ext cx="2734945" cy="4961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395" y="1578610"/>
            <a:ext cx="7564120" cy="4466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415" y="4499610"/>
            <a:ext cx="461010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365885"/>
            <a:ext cx="2909570" cy="503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1639570"/>
            <a:ext cx="4954905" cy="4333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4212590"/>
            <a:ext cx="5041265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5880"/>
            <a:ext cx="2536825" cy="5081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85" y="1578610"/>
            <a:ext cx="7787640" cy="4515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895" y="4250055"/>
            <a:ext cx="5488305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372870"/>
            <a:ext cx="25908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85" y="1578610"/>
            <a:ext cx="77158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4730115"/>
            <a:ext cx="4095750" cy="13011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99540"/>
            <a:ext cx="2610485" cy="49955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40" y="1578610"/>
            <a:ext cx="761047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630" y="4258945"/>
            <a:ext cx="5264150" cy="16376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06195"/>
            <a:ext cx="2565400" cy="5028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5" y="1578610"/>
            <a:ext cx="7484110" cy="4485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3309620"/>
            <a:ext cx="5020310" cy="17138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1341120"/>
            <a:ext cx="2590800" cy="4984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70445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705" y="4647565"/>
            <a:ext cx="4230370" cy="13252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1346200"/>
            <a:ext cx="2635250" cy="5024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55" y="1578610"/>
            <a:ext cx="7734300" cy="4385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95" y="4483100"/>
            <a:ext cx="408876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1335405"/>
            <a:ext cx="276415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1578610"/>
            <a:ext cx="743331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03065"/>
            <a:ext cx="406273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371600"/>
            <a:ext cx="2598420" cy="501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1578610"/>
            <a:ext cx="7767955" cy="439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2570"/>
            <a:ext cx="5083175" cy="17760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64615"/>
            <a:ext cx="2660015" cy="510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578610"/>
            <a:ext cx="7545070" cy="444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247515"/>
            <a:ext cx="479488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578610"/>
            <a:ext cx="4947285" cy="4342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40" y="1578610"/>
            <a:ext cx="4886325" cy="43421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683385"/>
            <a:ext cx="5130800" cy="4162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530" y="2148205"/>
            <a:ext cx="4949825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洪田股份：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+28%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创新医疗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莱茵生物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万通发展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玉禾田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江特电机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8.13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新疆交建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长城证券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模塑科技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电子城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中粮糖业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+10%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卧龙电驱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福瑞股份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天通股份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达实智能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中恒电气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华丽家族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方盛制药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900" y="1612265"/>
            <a:ext cx="6953250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578610"/>
            <a:ext cx="5185410" cy="429323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DeepSeek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吉视传媒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6485" y="1578610"/>
            <a:ext cx="4763770" cy="46081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352550"/>
            <a:ext cx="2647950" cy="5015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578610"/>
            <a:ext cx="7774940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95" y="2581910"/>
            <a:ext cx="4223385" cy="16941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WPS 演示</Application>
  <PresentationFormat>宽屏</PresentationFormat>
  <Paragraphs>259</Paragraphs>
  <Slides>43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1452</cp:revision>
  <dcterms:created xsi:type="dcterms:W3CDTF">2019-06-19T02:08:00Z</dcterms:created>
  <dcterms:modified xsi:type="dcterms:W3CDTF">2025-08-22T00:42:45Z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E03CFFE65A3F4EECA4F92451A76BA1F5_13</vt:lpwstr>
  </property>
</Properties>
</file>