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868" r:id="rId3"/>
    <p:sldId id="877" r:id="rId5"/>
    <p:sldId id="1414" r:id="rId6"/>
    <p:sldId id="1441" r:id="rId7"/>
    <p:sldId id="1428" r:id="rId8"/>
    <p:sldId id="1437" r:id="rId9"/>
    <p:sldId id="1438" r:id="rId10"/>
    <p:sldId id="1439" r:id="rId11"/>
    <p:sldId id="878" r:id="rId12"/>
    <p:sldId id="1422" r:id="rId13"/>
    <p:sldId id="1440" r:id="rId14"/>
    <p:sldId id="1442" r:id="rId15"/>
    <p:sldId id="1436" r:id="rId16"/>
    <p:sldId id="1434" r:id="rId17"/>
    <p:sldId id="1443" r:id="rId18"/>
    <p:sldId id="1331" r:id="rId19"/>
    <p:sldId id="1332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14"/>
            <p14:sldId id="1441"/>
            <p14:sldId id="1428"/>
            <p14:sldId id="1437"/>
            <p14:sldId id="1438"/>
            <p14:sldId id="1439"/>
          </p14:sldIdLst>
        </p14:section>
        <p14:section name="一线游资" id="{D8B0A2C5-1F55-4F56-9B21-CF550DA541C3}">
          <p14:sldIdLst>
            <p14:sldId id="878"/>
            <p14:sldId id="1422"/>
            <p14:sldId id="1440"/>
            <p14:sldId id="1442"/>
            <p14:sldId id="1436"/>
            <p14:sldId id="1434"/>
            <p14:sldId id="1443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7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71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36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png"/><Relationship Id="rId3" Type="http://schemas.openxmlformats.org/officeDocument/2006/relationships/tags" Target="../tags/tag28.xml"/><Relationship Id="rId2" Type="http://schemas.openxmlformats.org/officeDocument/2006/relationships/image" Target="../media/image16.pn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23.png"/><Relationship Id="rId3" Type="http://schemas.openxmlformats.org/officeDocument/2006/relationships/tags" Target="../tags/tag33.xml"/><Relationship Id="rId2" Type="http://schemas.openxmlformats.org/officeDocument/2006/relationships/image" Target="../media/image22.png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  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752215" y="58762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兆新股份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590" y="1578610"/>
            <a:ext cx="6788785" cy="42970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流沙河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752215" y="58731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正元智慧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20" y="1578610"/>
            <a:ext cx="6741795" cy="4294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上塘路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20795" y="59277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建业股份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640" y="1578610"/>
            <a:ext cx="5252720" cy="43491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湖里大道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653155" y="58947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翔鹭钨业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600835"/>
            <a:ext cx="6754495" cy="42938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中山东路</a:t>
            </a:r>
            <a:endParaRPr lang="en-US" altLang="zh-CN"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6087745" y="58864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中芯国际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" y="1647190"/>
            <a:ext cx="4881880" cy="4239260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3"/>
            </p:custDataLst>
          </p:nvPr>
        </p:nvSpPr>
        <p:spPr>
          <a:xfrm>
            <a:off x="1247140" y="58178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国际复材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745" y="1670050"/>
            <a:ext cx="4723765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鑫多多</a:t>
            </a:r>
            <a:endParaRPr lang="en-US" altLang="zh-CN"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3792855" y="59505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济民健康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30" y="1578610"/>
            <a:ext cx="5474335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炒股养家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062095" y="58502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张江高科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665" y="1649730"/>
            <a:ext cx="5193665" cy="41998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小鳄鱼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062095" y="58502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农产品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0" y="1578610"/>
            <a:ext cx="6692265" cy="42335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作手新一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47465" y="58432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岩山科技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65" y="1630045"/>
            <a:ext cx="6464300" cy="41103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章盟主</a:t>
            </a:r>
            <a:r>
              <a:rPr lang="en-US" altLang="zh-CN" dirty="0"/>
              <a:t> </a:t>
            </a:r>
            <a:r>
              <a:rPr dirty="0"/>
              <a:t>方新侠</a:t>
            </a:r>
            <a:r>
              <a:rPr lang="en-US" altLang="zh-CN" dirty="0"/>
              <a:t> </a:t>
            </a:r>
            <a:r>
              <a:rPr dirty="0"/>
              <a:t>湖里大道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050030" y="59099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中国稀土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360" y="1578610"/>
            <a:ext cx="6776085" cy="4330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章盟主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050030" y="59099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天孚通信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80" y="1578610"/>
            <a:ext cx="6962140" cy="4331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徐晓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768090" y="58750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英维克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55" y="1578610"/>
            <a:ext cx="6658610" cy="42271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8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9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1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2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3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4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5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6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7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8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9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WPS 演示</Application>
  <PresentationFormat>宽屏</PresentationFormat>
  <Paragraphs>82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1385</cp:revision>
  <dcterms:created xsi:type="dcterms:W3CDTF">2019-06-19T02:08:00Z</dcterms:created>
  <dcterms:modified xsi:type="dcterms:W3CDTF">2025-08-28T09:05:02Z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74EF5FF0AB03443BA89F9E22485C4ADC_13</vt:lpwstr>
  </property>
</Properties>
</file>