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81" r:id="rId10"/>
    <p:sldId id="878" r:id="rId11"/>
    <p:sldId id="1365" r:id="rId12"/>
    <p:sldId id="1400" r:id="rId13"/>
    <p:sldId id="1399" r:id="rId14"/>
    <p:sldId id="1397" r:id="rId15"/>
    <p:sldId id="1396" r:id="rId16"/>
    <p:sldId id="1394" r:id="rId17"/>
    <p:sldId id="1392" r:id="rId18"/>
    <p:sldId id="1390" r:id="rId19"/>
    <p:sldId id="1387" r:id="rId20"/>
    <p:sldId id="1383" r:id="rId21"/>
    <p:sldId id="1382" r:id="rId22"/>
    <p:sldId id="1377" r:id="rId23"/>
    <p:sldId id="1376" r:id="rId24"/>
    <p:sldId id="1372" r:id="rId25"/>
    <p:sldId id="1184" r:id="rId26"/>
    <p:sldId id="1366" r:id="rId27"/>
    <p:sldId id="1379" r:id="rId28"/>
    <p:sldId id="1401" r:id="rId29"/>
    <p:sldId id="1375" r:id="rId30"/>
    <p:sldId id="1355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81"/>
          </p14:sldIdLst>
        </p14:section>
        <p14:section name="市场节奏" id="{D8B0A2C5-1F55-4F56-9B21-CF550DA541C3}">
          <p14:sldIdLst>
            <p14:sldId id="878"/>
            <p14:sldId id="1365"/>
            <p14:sldId id="1400"/>
            <p14:sldId id="1399"/>
            <p14:sldId id="1397"/>
            <p14:sldId id="1396"/>
            <p14:sldId id="1394"/>
            <p14:sldId id="1392"/>
            <p14:sldId id="1390"/>
            <p14:sldId id="1387"/>
            <p14:sldId id="1383"/>
            <p14:sldId id="1382"/>
            <p14:sldId id="1377"/>
            <p14:sldId id="1376"/>
            <p14:sldId id="1372"/>
            <p14:sldId id="1184"/>
            <p14:sldId id="1366"/>
            <p14:sldId id="1379"/>
            <p14:sldId id="1401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3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93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提前先手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预判了你的预判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1306830"/>
            <a:ext cx="2769870" cy="505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50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65" y="4349115"/>
            <a:ext cx="4624705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6715"/>
            <a:ext cx="492379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656715"/>
            <a:ext cx="522097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6045"/>
            <a:ext cx="2814955" cy="4981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578610"/>
            <a:ext cx="74745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0" y="4547870"/>
            <a:ext cx="43072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洪田股份：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创新医疗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莱茵生物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万通发展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玉禾田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江特电机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8.13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新疆交建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群兴玩具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共进股份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三七互娱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中国卫星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傲农生物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578610"/>
            <a:ext cx="5009515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35" y="1578610"/>
            <a:ext cx="494411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645920"/>
            <a:ext cx="5267960" cy="4238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95" y="1851025"/>
            <a:ext cx="5003165" cy="3981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0325" y="1578610"/>
            <a:ext cx="6931660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4260" y="1578610"/>
            <a:ext cx="4982845" cy="474472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相关概念：香港牌照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相关个股：天风证券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海联金汇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智度股份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8520" y="1578610"/>
            <a:ext cx="5247005" cy="44069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寒武纪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利欧股份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320800"/>
            <a:ext cx="2579370" cy="5073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35" y="1578610"/>
            <a:ext cx="78155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15" y="4479290"/>
            <a:ext cx="4953635" cy="1365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1385</Words>
  <Application>WPS 演示</Application>
  <PresentationFormat>宽屏</PresentationFormat>
  <Paragraphs>211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1457</cp:revision>
  <dcterms:created xsi:type="dcterms:W3CDTF">2019-06-19T02:08:00Z</dcterms:created>
  <dcterms:modified xsi:type="dcterms:W3CDTF">2025-08-29T00:48:04Z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789CE8C0E0624F0AB1FC11AFF89F6EC7_13</vt:lpwstr>
  </property>
</Properties>
</file>