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9"/>
  </p:handoutMasterIdLst>
  <p:sldIdLst>
    <p:sldId id="868" r:id="rId3"/>
    <p:sldId id="1605" r:id="rId5"/>
    <p:sldId id="1595" r:id="rId6"/>
    <p:sldId id="1612" r:id="rId7"/>
    <p:sldId id="1610" r:id="rId8"/>
    <p:sldId id="1604" r:id="rId9"/>
    <p:sldId id="1606" r:id="rId10"/>
    <p:sldId id="1608" r:id="rId11"/>
    <p:sldId id="1613" r:id="rId12"/>
    <p:sldId id="1603" r:id="rId13"/>
    <p:sldId id="1607" r:id="rId14"/>
    <p:sldId id="1331" r:id="rId15"/>
    <p:sldId id="1583" r:id="rId16"/>
    <p:sldId id="1582" r:id="rId17"/>
    <p:sldId id="1332" r:id="rId18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顶级游资" id="{0FAB2159-73A3-4A3D-BF11-FAB3EBC96C18}">
          <p14:sldIdLst>
            <p14:sldId id="1605"/>
          </p14:sldIdLst>
        </p14:section>
        <p14:section name="一线游资" id="{D8B0A2C5-1F55-4F56-9B21-CF550DA541C3}">
          <p14:sldIdLst>
            <p14:sldId id="1608"/>
            <p14:sldId id="1613"/>
            <p14:sldId id="1603"/>
            <p14:sldId id="1607"/>
            <p14:sldId id="1595"/>
            <p14:sldId id="1612"/>
            <p14:sldId id="1610"/>
            <p14:sldId id="1604"/>
            <p14:sldId id="1606"/>
          </p14:sldIdLst>
        </p14:section>
        <p14:section name="无标题节" id="{5F52EC0A-C796-4C5F-8D81-8C50DD54411E}">
          <p14:sldIdLst>
            <p14:sldId id="1331"/>
            <p14:sldId id="1583"/>
            <p14:sldId id="1582"/>
            <p14:sldId id="1332"/>
          </p14:sldIdLst>
        </p14:section>
      </p14:sectionLst>
    </p:ext>
    <p:ext uri="{EFAFB233-063F-42B5-8137-9DF3F51BA10A}">
      <p15:sldGuideLst xmlns:p15="http://schemas.microsoft.com/office/powerpoint/2012/main">
        <p15:guide id="1" pos="6977" userDrawn="1">
          <p15:clr>
            <a:srgbClr val="A4A3A4"/>
          </p15:clr>
        </p15:guide>
        <p15:guide id="4" pos="650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77"/>
        <p:guide pos="65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4" Type="http://schemas.openxmlformats.org/officeDocument/2006/relationships/tags" Target="tags/tag32.xml"/><Relationship Id="rId23" Type="http://schemas.openxmlformats.org/officeDocument/2006/relationships/commentAuthors" Target="commentAuthors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handoutMaster" Target="handoutMasters/handoutMaster1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3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6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5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image" Target="../media/image23.png"/><Relationship Id="rId3" Type="http://schemas.openxmlformats.org/officeDocument/2006/relationships/tags" Target="../tags/tag29.xml"/><Relationship Id="rId2" Type="http://schemas.openxmlformats.org/officeDocument/2006/relationships/image" Target="../media/image22.png"/><Relationship Id="rId1" Type="http://schemas.openxmlformats.org/officeDocument/2006/relationships/tags" Target="../tags/tag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涨停复盘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深南东路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44900" y="1673860"/>
            <a:ext cx="5247005" cy="453263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橙子橙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71370" y="1634490"/>
            <a:ext cx="7700645" cy="46577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宁波桑田路</a:t>
            </a:r>
            <a:endParaRPr dirty="0"/>
          </a:p>
        </p:txBody>
      </p:sp>
      <p:sp>
        <p:nvSpPr>
          <p:cNvPr id="9" name="文本占位符 5"/>
          <p:cNvSpPr/>
          <p:nvPr>
            <p:custDataLst>
              <p:tags r:id="rId1"/>
            </p:custDataLst>
          </p:nvPr>
        </p:nvSpPr>
        <p:spPr>
          <a:xfrm>
            <a:off x="982345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来伊份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6" name="文本占位符 5"/>
          <p:cNvSpPr/>
          <p:nvPr>
            <p:custDataLst>
              <p:tags r:id="rId2"/>
            </p:custDataLst>
          </p:nvPr>
        </p:nvSpPr>
        <p:spPr>
          <a:xfrm>
            <a:off x="6410960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神剑股份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85" y="1578610"/>
            <a:ext cx="4971415" cy="4145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840" y="1578610"/>
            <a:ext cx="5067300" cy="41452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255"/>
            <a:ext cx="12192000" cy="684974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846455"/>
            <a:ext cx="8608060" cy="48412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3625" y="4028440"/>
            <a:ext cx="4717415" cy="241744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宁波桑田路</a:t>
            </a:r>
            <a:endParaRPr dirty="0"/>
          </a:p>
        </p:txBody>
      </p:sp>
      <p:sp>
        <p:nvSpPr>
          <p:cNvPr id="9" name="文本占位符 5"/>
          <p:cNvSpPr/>
          <p:nvPr>
            <p:custDataLst>
              <p:tags r:id="rId1"/>
            </p:custDataLst>
          </p:nvPr>
        </p:nvSpPr>
        <p:spPr>
          <a:xfrm>
            <a:off x="982345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来伊份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6" name="文本占位符 5"/>
          <p:cNvSpPr/>
          <p:nvPr>
            <p:custDataLst>
              <p:tags r:id="rId2"/>
            </p:custDataLst>
          </p:nvPr>
        </p:nvSpPr>
        <p:spPr>
          <a:xfrm>
            <a:off x="6410960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神剑股份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85" y="1578610"/>
            <a:ext cx="4971415" cy="4145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840" y="1578610"/>
            <a:ext cx="5067300" cy="41452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作手新一</a:t>
            </a:r>
            <a:endParaRPr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85390" y="1578610"/>
            <a:ext cx="7533005" cy="45402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消闲派</a:t>
            </a:r>
            <a:endParaRPr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13455" y="1578610"/>
            <a:ext cx="5523865" cy="46831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消闲派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07105" y="1578610"/>
            <a:ext cx="5530215" cy="471995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消闲派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99055" y="1578610"/>
            <a:ext cx="7625080" cy="465899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消闲派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6985" y="1578610"/>
            <a:ext cx="7688580" cy="45993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消闲派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3630" y="1578610"/>
            <a:ext cx="7989570" cy="47771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成都系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12160" y="1578610"/>
            <a:ext cx="5853430" cy="47091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成都系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60090" y="1578610"/>
            <a:ext cx="5777230" cy="469963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54.96551181102363,&quot;left&quot;:394.2091338582677,&quot;top&quot;:336.1789763779528,&quot;width&quot;:350.84125984251966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5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6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7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2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413</Words>
  <Application>WPS 演示</Application>
  <PresentationFormat>宽屏</PresentationFormat>
  <Paragraphs>60</Paragraphs>
  <Slides>15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41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思源黑体 CN Bold</vt:lpstr>
      <vt:lpstr>KSOFDDF4E7ED</vt:lpstr>
      <vt:lpstr>Segoe Print</vt:lpstr>
      <vt:lpstr>Arial Unicode MS</vt:lpstr>
      <vt:lpstr>等线</vt:lpstr>
      <vt:lpstr>Times New Roman</vt:lpstr>
      <vt:lpstr>KSOF954951BB</vt:lpstr>
      <vt:lpstr>KSOFD723FC5D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1461</cp:revision>
  <dcterms:created xsi:type="dcterms:W3CDTF">2019-06-19T02:08:00Z</dcterms:created>
  <dcterms:modified xsi:type="dcterms:W3CDTF">2026-08-04T09:08:50Z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9DD382372E5147339B129259C76DFF9C_13</vt:lpwstr>
  </property>
</Properties>
</file>