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868" r:id="rId3"/>
    <p:sldId id="877" r:id="rId5"/>
    <p:sldId id="1394" r:id="rId6"/>
    <p:sldId id="878" r:id="rId7"/>
    <p:sldId id="1414" r:id="rId8"/>
    <p:sldId id="1409" r:id="rId9"/>
    <p:sldId id="1408" r:id="rId10"/>
    <p:sldId id="1416" r:id="rId11"/>
    <p:sldId id="1415" r:id="rId12"/>
    <p:sldId id="1410" r:id="rId13"/>
    <p:sldId id="1411" r:id="rId14"/>
    <p:sldId id="1412" r:id="rId15"/>
    <p:sldId id="1417" r:id="rId16"/>
    <p:sldId id="1413" r:id="rId17"/>
    <p:sldId id="1418" r:id="rId18"/>
    <p:sldId id="1331" r:id="rId19"/>
    <p:sldId id="133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94"/>
          </p14:sldIdLst>
        </p14:section>
        <p14:section name="一线游资" id="{D8B0A2C5-1F55-4F56-9B21-CF550DA541C3}">
          <p14:sldIdLst>
            <p14:sldId id="878"/>
            <p14:sldId id="1414"/>
            <p14:sldId id="1409"/>
            <p14:sldId id="1408"/>
            <p14:sldId id="1416"/>
            <p14:sldId id="1415"/>
            <p14:sldId id="1410"/>
            <p14:sldId id="1411"/>
            <p14:sldId id="1412"/>
            <p14:sldId id="1417"/>
            <p14:sldId id="1413"/>
            <p14:sldId id="141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25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81755" y="58356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胜通能源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70" y="1619885"/>
            <a:ext cx="7235825" cy="4174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489065" y="5823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东信和平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1686560"/>
            <a:ext cx="5197475" cy="404050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275715" y="58350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文科股份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30" y="1759585"/>
            <a:ext cx="5002530" cy="3883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67175" y="5823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中毅达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10" y="1578610"/>
            <a:ext cx="4984115" cy="4104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深南东路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67175" y="5823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东杰智能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35" y="1578610"/>
            <a:ext cx="7061835" cy="4125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67175" y="5823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柏诚股份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05" y="1578610"/>
            <a:ext cx="7172325" cy="4244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67175" y="58235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国机精工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60" y="1687830"/>
            <a:ext cx="6976110" cy="41357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806190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福日电子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78610"/>
            <a:ext cx="5420360" cy="4300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1970" y="1578610"/>
            <a:ext cx="5247005" cy="4287520"/>
          </a:xfrm>
          <a:prstGeom prst="rect">
            <a:avLst/>
          </a:prstGeom>
        </p:spPr>
      </p:pic>
      <p:sp>
        <p:nvSpPr>
          <p:cNvPr id="4" name="文本占位符 5"/>
          <p:cNvSpPr/>
          <p:nvPr>
            <p:custDataLst>
              <p:tags r:id="rId2"/>
            </p:custDataLst>
          </p:nvPr>
        </p:nvSpPr>
        <p:spPr>
          <a:xfrm>
            <a:off x="3806190" y="58661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北纬科技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999230" y="59143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创新医疗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35" y="1588135"/>
            <a:ext cx="7261225" cy="4272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佛山系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1430" y="58439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马钢股份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35" y="1624965"/>
            <a:ext cx="5494655" cy="4172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1430" y="58439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西藏旅游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80" y="1578610"/>
            <a:ext cx="5436235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N</a:t>
            </a:r>
            <a:r>
              <a:rPr dirty="0"/>
              <a:t>周二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1430" y="57975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昂利康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15" y="1578610"/>
            <a:ext cx="7171055" cy="4144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18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19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1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2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3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4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5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6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7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8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9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演示</Application>
  <PresentationFormat>宽屏</PresentationFormat>
  <Paragraphs>82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1378</cp:revision>
  <dcterms:created xsi:type="dcterms:W3CDTF">2019-06-19T02:08:00Z</dcterms:created>
  <dcterms:modified xsi:type="dcterms:W3CDTF">2025-08-05T09:13:35Z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40ACD19497694EA9942A7F3E1B6FCD6E_13</vt:lpwstr>
  </property>
</Properties>
</file>