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8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00" r:id="rId12"/>
    <p:sldId id="1601" r:id="rId13"/>
    <p:sldId id="1602" r:id="rId14"/>
    <p:sldId id="1598" r:id="rId15"/>
    <p:sldId id="1597" r:id="rId16"/>
    <p:sldId id="1596" r:id="rId17"/>
    <p:sldId id="1593" r:id="rId18"/>
    <p:sldId id="1565" r:id="rId19"/>
    <p:sldId id="1566" r:id="rId20"/>
    <p:sldId id="1568" r:id="rId21"/>
    <p:sldId id="1541" r:id="rId22"/>
    <p:sldId id="1547" r:id="rId23"/>
    <p:sldId id="1546" r:id="rId24"/>
    <p:sldId id="1553" r:id="rId25"/>
    <p:sldId id="1554" r:id="rId26"/>
    <p:sldId id="1556" r:id="rId27"/>
    <p:sldId id="1557" r:id="rId28"/>
    <p:sldId id="1558" r:id="rId29"/>
    <p:sldId id="1571" r:id="rId30"/>
    <p:sldId id="878" r:id="rId31"/>
    <p:sldId id="1514" r:id="rId32"/>
    <p:sldId id="1555" r:id="rId33"/>
    <p:sldId id="1507" r:id="rId34"/>
    <p:sldId id="1426" r:id="rId35"/>
    <p:sldId id="1545" r:id="rId36"/>
    <p:sldId id="1355" r:id="rId37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00"/>
            <p14:sldId id="1601"/>
            <p14:sldId id="1602"/>
            <p14:sldId id="1598"/>
            <p14:sldId id="1597"/>
            <p14:sldId id="1596"/>
            <p14:sldId id="159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tags" Target="tags/tag28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66.png"/><Relationship Id="rId1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68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00644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光通信利空，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博弈加剧</a:t>
            </a: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!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270" y="1578610"/>
            <a:ext cx="4648200" cy="4779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795" y="1578610"/>
            <a:ext cx="4234180" cy="47796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674495"/>
            <a:ext cx="3228340" cy="4719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405" y="1674495"/>
            <a:ext cx="3611880" cy="47409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833880"/>
            <a:ext cx="3339465" cy="44221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云计算概念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7875" y="1578610"/>
            <a:ext cx="8096250" cy="4667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-5</a:t>
            </a:r>
            <a:r>
              <a:rPr b="1">
                <a:solidFill>
                  <a:srgbClr val="FF0000"/>
                </a:solidFill>
              </a:rPr>
              <a:t>成仓，指数弱势震荡中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578610"/>
            <a:ext cx="4970780" cy="44615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15" y="1578610"/>
            <a:ext cx="4817110" cy="44329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650" y="1652270"/>
            <a:ext cx="4857115" cy="41624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530" y="1779270"/>
            <a:ext cx="4966335" cy="39255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920" y="1683385"/>
            <a:ext cx="6105525" cy="4162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0330" y="1596390"/>
            <a:ext cx="3751580" cy="46932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475" y="1596390"/>
            <a:ext cx="3664585" cy="4277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9005" y="1710055"/>
            <a:ext cx="7793990" cy="41103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2130" y="1578610"/>
            <a:ext cx="3653155" cy="4418965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2366971" y="56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b="1">
                <a:solidFill>
                  <a:srgbClr val="FF0000"/>
                </a:solidFill>
              </a:rPr>
              <a:t>相关概念：智能驾驶</a:t>
            </a:r>
            <a:endParaRPr b="1">
              <a:solidFill>
                <a:srgbClr val="FF0000"/>
              </a:solidFill>
            </a:endParaRPr>
          </a:p>
          <a:p>
            <a:r>
              <a:rPr b="1">
                <a:solidFill>
                  <a:srgbClr val="FF0000"/>
                </a:solidFill>
              </a:rPr>
              <a:t>相关个股：东山精密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中际旭创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达实智能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4325" y="1578610"/>
            <a:ext cx="4377690" cy="466153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1019</Words>
  <Application>WPS 演示</Application>
  <PresentationFormat>宽屏</PresentationFormat>
  <Paragraphs>268</Paragraphs>
  <Slides>34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61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1658</cp:revision>
  <dcterms:created xsi:type="dcterms:W3CDTF">2019-06-19T02:08:00Z</dcterms:created>
  <dcterms:modified xsi:type="dcterms:W3CDTF">2026-08-05T00:51:47Z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9C2DAD492A4F49E49D691F3332A05516_13</vt:lpwstr>
  </property>
</Properties>
</file>