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20"/>
  </p:handoutMasterIdLst>
  <p:sldIdLst>
    <p:sldId id="868" r:id="rId3"/>
    <p:sldId id="877" r:id="rId5"/>
    <p:sldId id="1394" r:id="rId6"/>
    <p:sldId id="1420" r:id="rId7"/>
    <p:sldId id="1421" r:id="rId8"/>
    <p:sldId id="1419" r:id="rId9"/>
    <p:sldId id="878" r:id="rId10"/>
    <p:sldId id="1414" r:id="rId11"/>
    <p:sldId id="1409" r:id="rId12"/>
    <p:sldId id="1408" r:id="rId13"/>
    <p:sldId id="1416" r:id="rId14"/>
    <p:sldId id="1415" r:id="rId15"/>
    <p:sldId id="1410" r:id="rId16"/>
    <p:sldId id="1411" r:id="rId17"/>
    <p:sldId id="1331" r:id="rId18"/>
    <p:sldId id="1332" r:id="rId19"/>
  </p:sldIdLst>
  <p:sldSz cx="12192000" cy="6858000"/>
  <p:notesSz cx="6858000" cy="9144000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877"/>
            <p14:sldId id="1394"/>
            <p14:sldId id="1420"/>
            <p14:sldId id="1421"/>
            <p14:sldId id="1419"/>
          </p14:sldIdLst>
        </p14:section>
        <p14:section name="一线游资" id="{D8B0A2C5-1F55-4F56-9B21-CF550DA541C3}">
          <p14:sldIdLst>
            <p14:sldId id="878"/>
            <p14:sldId id="1414"/>
            <p14:sldId id="1409"/>
            <p14:sldId id="1408"/>
            <p14:sldId id="1416"/>
            <p14:sldId id="1415"/>
            <p14:sldId id="1410"/>
            <p14:sldId id="1411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77" userDrawn="1">
          <p15:clr>
            <a:srgbClr val="A4A3A4"/>
          </p15:clr>
        </p15:guide>
        <p15:guide id="4" pos="672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7"/>
        <p:guide pos="672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5" Type="http://schemas.openxmlformats.org/officeDocument/2006/relationships/tags" Target="tags/tag36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handoutMaster" Target="handoutMasters/handoutMaster1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1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4.png"/><Relationship Id="rId1" Type="http://schemas.openxmlformats.org/officeDocument/2006/relationships/tags" Target="../tags/tag25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5.png"/><Relationship Id="rId1" Type="http://schemas.openxmlformats.org/officeDocument/2006/relationships/tags" Target="../tags/tag26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6.png"/><Relationship Id="rId1" Type="http://schemas.openxmlformats.org/officeDocument/2006/relationships/tags" Target="../tags/tag27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tags" Target="../tags/tag28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8.png"/><Relationship Id="rId1" Type="http://schemas.openxmlformats.org/officeDocument/2006/relationships/tags" Target="../tags/tag29.xml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tags" Target="../tags/tag31.xml"/><Relationship Id="rId1" Type="http://schemas.openxmlformats.org/officeDocument/2006/relationships/tags" Target="../tags/tag30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35.xml"/><Relationship Id="rId5" Type="http://schemas.openxmlformats.org/officeDocument/2006/relationships/tags" Target="../tags/tag34.xml"/><Relationship Id="rId4" Type="http://schemas.openxmlformats.org/officeDocument/2006/relationships/image" Target="../media/image23.png"/><Relationship Id="rId3" Type="http://schemas.openxmlformats.org/officeDocument/2006/relationships/tags" Target="../tags/tag33.xml"/><Relationship Id="rId2" Type="http://schemas.openxmlformats.org/officeDocument/2006/relationships/image" Target="../media/image22.png"/><Relationship Id="rId1" Type="http://schemas.openxmlformats.org/officeDocument/2006/relationships/tags" Target="../tags/tag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1" Type="http://schemas.openxmlformats.org/officeDocument/2006/relationships/tags" Target="../tags/tag17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19.xml"/><Relationship Id="rId3" Type="http://schemas.openxmlformats.org/officeDocument/2006/relationships/image" Target="../media/image8.png"/><Relationship Id="rId2" Type="http://schemas.openxmlformats.org/officeDocument/2006/relationships/tags" Target="../tags/tag18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tags" Target="../tags/tag20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tags" Target="../tags/tag2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2.png"/><Relationship Id="rId3" Type="http://schemas.openxmlformats.org/officeDocument/2006/relationships/tags" Target="../tags/tag23.xml"/><Relationship Id="rId2" Type="http://schemas.openxmlformats.org/officeDocument/2006/relationships/image" Target="../media/image11.png"/><Relationship Id="rId1" Type="http://schemas.openxmlformats.org/officeDocument/2006/relationships/tags" Target="../tags/tag2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9135" cy="899739"/>
            <a:chOff x="3498844" y="5502275"/>
            <a:chExt cx="4509135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7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9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A1120621060007</a:t>
                </a:r>
                <a:endParaRPr lang="en-US" altLang="zh-CN" sz="18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11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12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13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</p:spTree>
    <p:custDataLst>
      <p:tags r:id="rId14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佛山系</a:t>
            </a:r>
            <a:r>
              <a:rPr lang="en-US" altLang="zh-CN" dirty="0"/>
              <a:t> </a:t>
            </a:r>
            <a:r>
              <a:rPr dirty="0"/>
              <a:t>中山东路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3821430" y="584390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</a:t>
            </a:r>
            <a:r>
              <a:rPr b="1">
                <a:solidFill>
                  <a:srgbClr val="FF0000"/>
                </a:solidFill>
              </a:rPr>
              <a:t>利德曼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525" y="1612265"/>
            <a:ext cx="6701790" cy="41979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上塘路</a:t>
            </a:r>
            <a:endParaRPr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3898900" y="592137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b="1">
                <a:solidFill>
                  <a:srgbClr val="FF0000"/>
                </a:solidFill>
              </a:rPr>
              <a:t>洪通燃气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0125" y="1557655"/>
            <a:ext cx="5139690" cy="436308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思明南路</a:t>
            </a:r>
            <a:r>
              <a:rPr lang="en-US" altLang="zh-CN" dirty="0"/>
              <a:t> </a:t>
            </a:r>
            <a:r>
              <a:rPr dirty="0"/>
              <a:t>中山东路</a:t>
            </a:r>
            <a:endParaRPr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3821430" y="589788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b="1">
                <a:solidFill>
                  <a:srgbClr val="FF0000"/>
                </a:solidFill>
              </a:rPr>
              <a:t>赛诺医疗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680" y="1578610"/>
            <a:ext cx="5254625" cy="431927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轮回</a:t>
            </a:r>
            <a:r>
              <a:rPr lang="en-US" altLang="zh-CN" dirty="0"/>
              <a:t>666</a:t>
            </a:r>
            <a:endParaRPr lang="en-US" altLang="zh-CN"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3881755" y="589661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  </a:t>
            </a:r>
            <a:r>
              <a:rPr b="1">
                <a:solidFill>
                  <a:srgbClr val="FF0000"/>
                </a:solidFill>
              </a:rPr>
              <a:t>淳中科技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1045" y="1578610"/>
            <a:ext cx="5629910" cy="431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天童南路</a:t>
            </a:r>
            <a:r>
              <a:rPr lang="en-US" altLang="zh-CN" dirty="0"/>
              <a:t> </a:t>
            </a:r>
            <a:endParaRPr dirty="0"/>
          </a:p>
        </p:txBody>
      </p:sp>
      <p:sp>
        <p:nvSpPr>
          <p:cNvPr id="5" name="文本占位符 5"/>
          <p:cNvSpPr/>
          <p:nvPr>
            <p:custDataLst>
              <p:tags r:id="rId1"/>
            </p:custDataLst>
          </p:nvPr>
        </p:nvSpPr>
        <p:spPr>
          <a:xfrm>
            <a:off x="3998595" y="581914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</a:t>
            </a:r>
            <a:r>
              <a:rPr b="1">
                <a:solidFill>
                  <a:srgbClr val="FF0000"/>
                </a:solidFill>
              </a:rPr>
              <a:t>畅联股份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765" y="1578610"/>
            <a:ext cx="5212715" cy="424053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章盟主</a:t>
            </a:r>
            <a:endParaRPr dirty="0"/>
          </a:p>
        </p:txBody>
      </p:sp>
      <p:sp>
        <p:nvSpPr>
          <p:cNvPr id="4" name="文本占位符 5"/>
          <p:cNvSpPr/>
          <p:nvPr>
            <p:custDataLst>
              <p:tags r:id="rId1"/>
            </p:custDataLst>
          </p:nvPr>
        </p:nvSpPr>
        <p:spPr>
          <a:xfrm>
            <a:off x="3806190" y="593661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b="1">
                <a:solidFill>
                  <a:srgbClr val="FF0000"/>
                </a:solidFill>
              </a:rPr>
              <a:t>海立股份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4680" y="1578610"/>
            <a:ext cx="6003925" cy="435800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陈小群</a:t>
            </a:r>
            <a:endParaRPr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3770" y="1587500"/>
            <a:ext cx="5284470" cy="4282440"/>
          </a:xfrm>
          <a:prstGeom prst="rect">
            <a:avLst/>
          </a:prstGeom>
        </p:spPr>
      </p:pic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1122680" y="587883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b="1">
                <a:solidFill>
                  <a:srgbClr val="FF0000"/>
                </a:solidFill>
              </a:rPr>
              <a:t>福日电子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4605" y="1587500"/>
            <a:ext cx="4796155" cy="4283075"/>
          </a:xfrm>
          <a:prstGeom prst="rect">
            <a:avLst/>
          </a:prstGeom>
        </p:spPr>
      </p:pic>
      <p:sp>
        <p:nvSpPr>
          <p:cNvPr id="8" name="文本占位符 5"/>
          <p:cNvSpPr/>
          <p:nvPr>
            <p:custDataLst>
              <p:tags r:id="rId4"/>
            </p:custDataLst>
          </p:nvPr>
        </p:nvSpPr>
        <p:spPr>
          <a:xfrm>
            <a:off x="6364605" y="587946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b="1">
                <a:solidFill>
                  <a:srgbClr val="FF0000"/>
                </a:solidFill>
              </a:rPr>
              <a:t>长城军工</a:t>
            </a:r>
            <a:endParaRPr lang="en-US" altLang="zh-CN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陈小群</a:t>
            </a:r>
            <a:endParaRPr dirty="0"/>
          </a:p>
        </p:txBody>
      </p:sp>
      <p:sp>
        <p:nvSpPr>
          <p:cNvPr id="4" name="文本占位符 5"/>
          <p:cNvSpPr/>
          <p:nvPr>
            <p:custDataLst>
              <p:tags r:id="rId1"/>
            </p:custDataLst>
          </p:nvPr>
        </p:nvSpPr>
        <p:spPr>
          <a:xfrm>
            <a:off x="3806190" y="587883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b="1">
                <a:solidFill>
                  <a:srgbClr val="FF0000"/>
                </a:solidFill>
              </a:rPr>
              <a:t>中大力德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170" y="1578610"/>
            <a:ext cx="7068185" cy="42754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北京光华路</a:t>
            </a:r>
            <a:endParaRPr dirty="0"/>
          </a:p>
        </p:txBody>
      </p:sp>
      <p:sp>
        <p:nvSpPr>
          <p:cNvPr id="4" name="文本占位符 5"/>
          <p:cNvSpPr/>
          <p:nvPr>
            <p:custDataLst>
              <p:tags r:id="rId1"/>
            </p:custDataLst>
          </p:nvPr>
        </p:nvSpPr>
        <p:spPr>
          <a:xfrm>
            <a:off x="3806190" y="587883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  </a:t>
            </a:r>
            <a:r>
              <a:rPr b="1">
                <a:solidFill>
                  <a:srgbClr val="FF0000"/>
                </a:solidFill>
              </a:rPr>
              <a:t>硕贝德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330" y="1578610"/>
            <a:ext cx="6798945" cy="429958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成都系</a:t>
            </a:r>
            <a:endParaRPr dirty="0"/>
          </a:p>
        </p:txBody>
      </p:sp>
      <p:sp>
        <p:nvSpPr>
          <p:cNvPr id="4" name="文本占位符 5"/>
          <p:cNvSpPr/>
          <p:nvPr>
            <p:custDataLst>
              <p:tags r:id="rId1"/>
            </p:custDataLst>
          </p:nvPr>
        </p:nvSpPr>
        <p:spPr>
          <a:xfrm>
            <a:off x="6364605" y="587692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</a:t>
            </a:r>
            <a:r>
              <a:rPr b="1">
                <a:solidFill>
                  <a:srgbClr val="FF0000"/>
                </a:solidFill>
              </a:rPr>
              <a:t>际华集团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830" y="1578610"/>
            <a:ext cx="4747260" cy="4260850"/>
          </a:xfrm>
          <a:prstGeom prst="rect">
            <a:avLst/>
          </a:prstGeom>
        </p:spPr>
      </p:pic>
      <p:sp>
        <p:nvSpPr>
          <p:cNvPr id="6" name="文本占位符 5"/>
          <p:cNvSpPr/>
          <p:nvPr>
            <p:custDataLst>
              <p:tags r:id="rId3"/>
            </p:custDataLst>
          </p:nvPr>
        </p:nvSpPr>
        <p:spPr>
          <a:xfrm>
            <a:off x="1329055" y="5876925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 </a:t>
            </a:r>
            <a:r>
              <a:rPr b="1">
                <a:solidFill>
                  <a:srgbClr val="FF0000"/>
                </a:solidFill>
              </a:rPr>
              <a:t>创新医疗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635" y="1539875"/>
            <a:ext cx="5125720" cy="429958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</a:t>
            </a:r>
            <a:r>
              <a:rPr dirty="0"/>
              <a:t>佛山系</a:t>
            </a:r>
            <a:endParaRPr dirty="0"/>
          </a:p>
        </p:txBody>
      </p:sp>
      <p:sp>
        <p:nvSpPr>
          <p:cNvPr id="7" name="文本占位符 5"/>
          <p:cNvSpPr/>
          <p:nvPr>
            <p:custDataLst>
              <p:tags r:id="rId1"/>
            </p:custDataLst>
          </p:nvPr>
        </p:nvSpPr>
        <p:spPr>
          <a:xfrm>
            <a:off x="3999230" y="591439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b="1">
                <a:solidFill>
                  <a:srgbClr val="FF0000"/>
                </a:solidFill>
              </a:rPr>
              <a:t>天娱数科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415" y="1578610"/>
            <a:ext cx="6820535" cy="433578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7.xml><?xml version="1.0" encoding="utf-8"?>
<p:tagLst xmlns:p="http://schemas.openxmlformats.org/presentationml/2006/main">
  <p:tag name="KSO_WM_DIAGRAM_VIRTUALLY_FRAME" val="{&quot;height&quot;:379.35,&quot;left&quot;:69.25,&quot;top&quot;:124.3,&quot;width&quot;:820.75}"/>
</p:tagLst>
</file>

<file path=ppt/tags/tag18.xml><?xml version="1.0" encoding="utf-8"?>
<p:tagLst xmlns:p="http://schemas.openxmlformats.org/presentationml/2006/main">
  <p:tag name="KSO_WM_DIAGRAM_VIRTUALLY_FRAME" val="{&quot;height&quot;:379.35,&quot;left&quot;:69.25,&quot;top&quot;:124.3,&quot;width&quot;:820.75}"/>
</p:tagLst>
</file>

<file path=ppt/tags/tag19.xml><?xml version="1.0" encoding="utf-8"?>
<p:tagLst xmlns:p="http://schemas.openxmlformats.org/presentationml/2006/main">
  <p:tag name="KSO_WM_DIAGRAM_VIRTUALLY_FRAME" val="{&quot;height&quot;:379.35,&quot;left&quot;:69.25,&quot;top&quot;:124.3,&quot;width&quot;:820.75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DIAGRAM_VIRTUALLY_FRAME" val="{&quot;height&quot;:379.35,&quot;left&quot;:69.25,&quot;top&quot;:124.3,&quot;width&quot;:820.75}"/>
</p:tagLst>
</file>

<file path=ppt/tags/tag21.xml><?xml version="1.0" encoding="utf-8"?>
<p:tagLst xmlns:p="http://schemas.openxmlformats.org/presentationml/2006/main">
  <p:tag name="KSO_WM_DIAGRAM_VIRTUALLY_FRAME" val="{&quot;height&quot;:379.35,&quot;left&quot;:69.25,&quot;top&quot;:124.3,&quot;width&quot;:820.75}"/>
</p:tagLst>
</file>

<file path=ppt/tags/tag22.xml><?xml version="1.0" encoding="utf-8"?>
<p:tagLst xmlns:p="http://schemas.openxmlformats.org/presentationml/2006/main">
  <p:tag name="KSO_WM_DIAGRAM_VIRTUALLY_FRAME" val="{&quot;height&quot;:379.35,&quot;left&quot;:69.25,&quot;top&quot;:124.3,&quot;width&quot;:820.75}"/>
</p:tagLst>
</file>

<file path=ppt/tags/tag23.xml><?xml version="1.0" encoding="utf-8"?>
<p:tagLst xmlns:p="http://schemas.openxmlformats.org/presentationml/2006/main">
  <p:tag name="KSO_WM_DIAGRAM_VIRTUALLY_FRAME" val="{&quot;height&quot;:379.35,&quot;left&quot;:69.25,&quot;top&quot;:124.3,&quot;width&quot;:820.75}"/>
</p:tagLst>
</file>

<file path=ppt/tags/tag24.xml><?xml version="1.0" encoding="utf-8"?>
<p:tagLst xmlns:p="http://schemas.openxmlformats.org/presentationml/2006/main">
  <p:tag name="KSO_WM_DIAGRAM_VIRTUALLY_FRAME" val="{&quot;height&quot;:379.35,&quot;left&quot;:69.25,&quot;top&quot;:124.3,&quot;width&quot;:820.75}"/>
</p:tagLst>
</file>

<file path=ppt/tags/tag25.xml><?xml version="1.0" encoding="utf-8"?>
<p:tagLst xmlns:p="http://schemas.openxmlformats.org/presentationml/2006/main">
  <p:tag name="KSO_WM_DIAGRAM_VIRTUALLY_FRAME" val="{&quot;height&quot;:380.4,&quot;left&quot;:69.25,&quot;top&quot;:124.3,&quot;width&quot;:820.75}"/>
</p:tagLst>
</file>

<file path=ppt/tags/tag26.xml><?xml version="1.0" encoding="utf-8"?>
<p:tagLst xmlns:p="http://schemas.openxmlformats.org/presentationml/2006/main">
  <p:tag name="KSO_WM_DIAGRAM_VIRTUALLY_FRAME" val="{&quot;height&quot;:380.4,&quot;left&quot;:69.25,&quot;top&quot;:124.3,&quot;width&quot;:820.75}"/>
</p:tagLst>
</file>

<file path=ppt/tags/tag27.xml><?xml version="1.0" encoding="utf-8"?>
<p:tagLst xmlns:p="http://schemas.openxmlformats.org/presentationml/2006/main">
  <p:tag name="KSO_WM_DIAGRAM_VIRTUALLY_FRAME" val="{&quot;height&quot;:380.4,&quot;left&quot;:69.25,&quot;top&quot;:124.3,&quot;width&quot;:820.75}"/>
</p:tagLst>
</file>

<file path=ppt/tags/tag28.xml><?xml version="1.0" encoding="utf-8"?>
<p:tagLst xmlns:p="http://schemas.openxmlformats.org/presentationml/2006/main">
  <p:tag name="KSO_WM_DIAGRAM_VIRTUALLY_FRAME" val="{&quot;height&quot;:380.4,&quot;left&quot;:69.25,&quot;top&quot;:124.3,&quot;width&quot;:820.75}"/>
</p:tagLst>
</file>

<file path=ppt/tags/tag29.xml><?xml version="1.0" encoding="utf-8"?>
<p:tagLst xmlns:p="http://schemas.openxmlformats.org/presentationml/2006/main">
  <p:tag name="KSO_WM_DIAGRAM_VIRTUALLY_FRAME" val="{&quot;height&quot;:380.4,&quot;left&quot;:69.25,&quot;top&quot;:124.3,&quot;width&quot;:820.75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1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6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</Words>
  <Application>WPS 演示</Application>
  <PresentationFormat>宽屏</PresentationFormat>
  <Paragraphs>80</Paragraphs>
  <Slides>16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38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1379</cp:revision>
  <dcterms:created xsi:type="dcterms:W3CDTF">2019-06-19T02:08:00Z</dcterms:created>
  <dcterms:modified xsi:type="dcterms:W3CDTF">2025-08-07T09:11:31Z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767E81E7CD254298A4D6B150C642789F_13</vt:lpwstr>
  </property>
</Properties>
</file>