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2"/>
  </p:handoutMasterIdLst>
  <p:sldIdLst>
    <p:sldId id="868" r:id="rId3"/>
    <p:sldId id="877" r:id="rId5"/>
    <p:sldId id="869" r:id="rId6"/>
    <p:sldId id="1227" r:id="rId7"/>
    <p:sldId id="1347" r:id="rId8"/>
    <p:sldId id="1225" r:id="rId9"/>
    <p:sldId id="1367" r:id="rId10"/>
    <p:sldId id="1371" r:id="rId11"/>
    <p:sldId id="878" r:id="rId12"/>
    <p:sldId id="1365" r:id="rId13"/>
    <p:sldId id="1372" r:id="rId14"/>
    <p:sldId id="1370" r:id="rId15"/>
    <p:sldId id="1369" r:id="rId16"/>
    <p:sldId id="1364" r:id="rId17"/>
    <p:sldId id="1363" r:id="rId18"/>
    <p:sldId id="1361" r:id="rId19"/>
    <p:sldId id="1360" r:id="rId20"/>
    <p:sldId id="1358" r:id="rId21"/>
    <p:sldId id="1357" r:id="rId22"/>
    <p:sldId id="1354" r:id="rId23"/>
    <p:sldId id="1351" r:id="rId24"/>
    <p:sldId id="1350" r:id="rId25"/>
    <p:sldId id="1348" r:id="rId26"/>
    <p:sldId id="1184" r:id="rId27"/>
    <p:sldId id="1305" r:id="rId28"/>
    <p:sldId id="1342" r:id="rId29"/>
    <p:sldId id="1366" r:id="rId30"/>
    <p:sldId id="1355" r:id="rId31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225"/>
            <p14:sldId id="1367"/>
            <p14:sldId id="1371"/>
          </p14:sldIdLst>
        </p14:section>
        <p14:section name="市场节奏" id="{D8B0A2C5-1F55-4F56-9B21-CF550DA541C3}">
          <p14:sldIdLst>
            <p14:sldId id="878"/>
            <p14:sldId id="1365"/>
            <p14:sldId id="1372"/>
            <p14:sldId id="1370"/>
            <p14:sldId id="1369"/>
            <p14:sldId id="1364"/>
            <p14:sldId id="1363"/>
            <p14:sldId id="1361"/>
            <p14:sldId id="1360"/>
            <p14:sldId id="1358"/>
            <p14:sldId id="1357"/>
            <p14:sldId id="1354"/>
            <p14:sldId id="1351"/>
            <p14:sldId id="1350"/>
            <p14:sldId id="1348"/>
            <p14:sldId id="1184"/>
            <p14:sldId id="1305"/>
            <p14:sldId id="1342"/>
            <p14:sldId id="136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2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64.png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1532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指数牛市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个股普涨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230" y="1346200"/>
            <a:ext cx="2635250" cy="50247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55" y="1578610"/>
            <a:ext cx="7734300" cy="43859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095" y="4483100"/>
            <a:ext cx="4088765" cy="13989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560" y="1371600"/>
            <a:ext cx="2482215" cy="49060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1578610"/>
            <a:ext cx="7626985" cy="4387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60" y="4293870"/>
            <a:ext cx="4511675" cy="14808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4075" y="1335405"/>
            <a:ext cx="276415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60" y="1578610"/>
            <a:ext cx="7433310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00" y="4203065"/>
            <a:ext cx="4062730" cy="13411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55" y="1371600"/>
            <a:ext cx="2598420" cy="5013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855" y="1578610"/>
            <a:ext cx="7767955" cy="43948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52570"/>
            <a:ext cx="5083175" cy="17760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1364615"/>
            <a:ext cx="2660015" cy="5100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865" y="1578610"/>
            <a:ext cx="7545070" cy="4447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50" y="4247515"/>
            <a:ext cx="479488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70965"/>
            <a:ext cx="2621915" cy="50330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55" y="1578610"/>
            <a:ext cx="7567930" cy="42938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3438525"/>
            <a:ext cx="5308600" cy="18046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375" y="1343660"/>
            <a:ext cx="245364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935" y="1578610"/>
            <a:ext cx="7778115" cy="4394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260" y="4066540"/>
            <a:ext cx="5044440" cy="17665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340485"/>
            <a:ext cx="2791460" cy="5024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25" y="1578610"/>
            <a:ext cx="7509510" cy="4460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715" y="4217035"/>
            <a:ext cx="5151120" cy="17557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9630" y="1309370"/>
            <a:ext cx="2626360" cy="50933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580" y="1578610"/>
            <a:ext cx="7643495" cy="44716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770" y="4427855"/>
            <a:ext cx="4752340" cy="15449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43660"/>
            <a:ext cx="2433320" cy="4994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425" y="1578610"/>
            <a:ext cx="774001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480" y="4181475"/>
            <a:ext cx="4828540" cy="16916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64615"/>
            <a:ext cx="2614930" cy="49930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578610"/>
            <a:ext cx="7698740" cy="4390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705" y="2987040"/>
            <a:ext cx="3940175" cy="13722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600" y="1439545"/>
            <a:ext cx="2712720" cy="4908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515" y="1578610"/>
            <a:ext cx="7526655" cy="44551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860" y="4218940"/>
            <a:ext cx="5147310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14145"/>
            <a:ext cx="2578100" cy="4893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165" y="1599565"/>
            <a:ext cx="769810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255" y="4626610"/>
            <a:ext cx="3926840" cy="14173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1384300"/>
            <a:ext cx="2629535" cy="5013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285" y="1578610"/>
            <a:ext cx="7755255" cy="4384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315" y="3642360"/>
            <a:ext cx="5669280" cy="9353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利君股份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博敏电子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亚星锚链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亿晶光电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-9%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兄弟科技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再升科技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金安国纪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+21%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森林包装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+35%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九鼎新材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7.9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7.10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拓日新能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+4%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跨境通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光大嘉宝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-7%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北方稀土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盛和资源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湖南白银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中金黄金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横店东磁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奥康国际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广农糖业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世纪天鸿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7.21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金发科技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景兴纸业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卧龙电驱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银龙股份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中钨高新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中化岩土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锦龙股份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新华传媒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光迅科技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符合模式的个股：马钢股份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4085" y="1578610"/>
            <a:ext cx="4856480" cy="435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665" y="1578610"/>
            <a:ext cx="4864100" cy="43580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" y="1776730"/>
            <a:ext cx="5111115" cy="4048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375" y="1578610"/>
            <a:ext cx="5092065" cy="45732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9965" y="1583690"/>
            <a:ext cx="7434580" cy="43618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3955" y="1578610"/>
            <a:ext cx="4784090" cy="472249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84701" y="55574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相关概念：算力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相关个股：东方精工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日海智能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东方国信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5725" y="1578610"/>
            <a:ext cx="4399915" cy="46901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9250" y="1578610"/>
            <a:ext cx="3873500" cy="459422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84701" y="55574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相关概念：基础建设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相关个股：东方精工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文科股份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长盛轴承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1369</Words>
  <Application>WPS 演示</Application>
  <PresentationFormat>宽屏</PresentationFormat>
  <Paragraphs>198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0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1440</cp:revision>
  <dcterms:created xsi:type="dcterms:W3CDTF">2019-06-19T02:08:00Z</dcterms:created>
  <dcterms:modified xsi:type="dcterms:W3CDTF">2025-08-07T00:49:57Z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A154FB5C26B54A23851C193C314EEEC2_13</vt:lpwstr>
  </property>
</Properties>
</file>