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878" r:id="rId10"/>
    <p:sldId id="1365" r:id="rId11"/>
    <p:sldId id="1373" r:id="rId12"/>
    <p:sldId id="1372" r:id="rId13"/>
    <p:sldId id="1370" r:id="rId14"/>
    <p:sldId id="1369" r:id="rId15"/>
    <p:sldId id="1364" r:id="rId16"/>
    <p:sldId id="1363" r:id="rId17"/>
    <p:sldId id="1361" r:id="rId18"/>
    <p:sldId id="1360" r:id="rId19"/>
    <p:sldId id="1358" r:id="rId20"/>
    <p:sldId id="1357" r:id="rId21"/>
    <p:sldId id="1354" r:id="rId22"/>
    <p:sldId id="1351" r:id="rId23"/>
    <p:sldId id="1350" r:id="rId24"/>
    <p:sldId id="1348" r:id="rId25"/>
    <p:sldId id="1184" r:id="rId26"/>
    <p:sldId id="1305" r:id="rId27"/>
    <p:sldId id="1342" r:id="rId28"/>
    <p:sldId id="1366" r:id="rId29"/>
    <p:sldId id="1355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</p14:sldIdLst>
        </p14:section>
        <p14:section name="市场节奏" id="{D8B0A2C5-1F55-4F56-9B21-CF550DA541C3}">
          <p14:sldIdLst>
            <p14:sldId id="878"/>
            <p14:sldId id="1365"/>
            <p14:sldId id="1373"/>
            <p14:sldId id="1372"/>
            <p14:sldId id="1370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05"/>
            <p14:sldId id="1342"/>
            <p14:sldId id="136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2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5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53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又到周五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两手准备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广农糖业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世纪天鸿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卧龙电驱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中钨高新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中化岩土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新华传媒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光迅科技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符合模式的个股：东方精工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530" y="1578610"/>
            <a:ext cx="5022850" cy="4377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1578610"/>
            <a:ext cx="4803775" cy="4304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895" y="1688465"/>
            <a:ext cx="4950460" cy="4152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90" y="1692275"/>
            <a:ext cx="5380990" cy="41668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1055" y="1578610"/>
            <a:ext cx="7860030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578610"/>
            <a:ext cx="3227070" cy="462661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相关概念：脑机接口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相关个股：创新医疗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际华集团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金现代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346200"/>
            <a:ext cx="2635250" cy="5024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55" y="1578610"/>
            <a:ext cx="7734300" cy="4385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95" y="4483100"/>
            <a:ext cx="4088765" cy="13989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1359</Words>
  <Application>WPS 演示</Application>
  <PresentationFormat>宽屏</PresentationFormat>
  <Paragraphs>196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江城圆体 400W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1441</cp:revision>
  <dcterms:created xsi:type="dcterms:W3CDTF">2019-06-19T02:08:00Z</dcterms:created>
  <dcterms:modified xsi:type="dcterms:W3CDTF">2025-08-08T00:44:53Z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CD2CA1B93C024966BFE3FF39CAAFDFDB_13</vt:lpwstr>
  </property>
</Properties>
</file>