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391" r:id="rId6"/>
    <p:sldId id="4440" r:id="rId7"/>
    <p:sldId id="4446" r:id="rId8"/>
    <p:sldId id="4442" r:id="rId9"/>
    <p:sldId id="4447" r:id="rId10"/>
    <p:sldId id="4448" r:id="rId11"/>
    <p:sldId id="4444" r:id="rId12"/>
    <p:sldId id="1341" r:id="rId13"/>
    <p:sldId id="4449" r:id="rId14"/>
    <p:sldId id="4272" r:id="rId15"/>
    <p:sldId id="4270" r:id="rId16"/>
    <p:sldId id="4278" r:id="rId17"/>
    <p:sldId id="4269" r:id="rId18"/>
    <p:sldId id="4241" r:id="rId19"/>
    <p:sldId id="270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24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8.png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8.xml"/><Relationship Id="rId2" Type="http://schemas.openxmlformats.org/officeDocument/2006/relationships/image" Target="../media/image9.png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1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1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3.xml"/><Relationship Id="rId2" Type="http://schemas.openxmlformats.org/officeDocument/2006/relationships/image" Target="../media/image15.png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牛市正进行时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7"/>
            <a:ext cx="4620470" cy="646082"/>
            <a:chOff x="7093" y="6616"/>
            <a:chExt cx="7859" cy="1132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1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2025.03.03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35355"/>
            <a:ext cx="10698480" cy="53225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脱水策略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245" y="1042035"/>
            <a:ext cx="10048875" cy="52393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1275" y="734695"/>
            <a:ext cx="9867900" cy="54324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31" y="940279"/>
            <a:ext cx="11300605" cy="513271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四线开花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4332" y="851323"/>
            <a:ext cx="77790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庄散博弈（最强形态）：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红线、黄线呈现向上（红线第一，黄线第二）</a:t>
            </a: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蓝线、绿线呈现向下（蓝线第三，绿线第四）</a:t>
            </a:r>
            <a:br>
              <a:rPr lang="en-US" altLang="zh-CN" sz="2000" b="1" dirty="0"/>
            </a:b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说明主力的超大单和大单形成合力抢夺散户筹码，此时个股容易大幅拉升甚至出现涨停板。</a:t>
            </a:r>
            <a:endParaRPr lang="en-US" altLang="zh-CN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1151" y="733053"/>
            <a:ext cx="2578851" cy="547397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5795" y="911225"/>
            <a:ext cx="1113536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、阿里概念：</a:t>
            </a:r>
            <a:endParaRPr lang="zh-CN" altLang="en-US" sz="2000" dirty="0"/>
          </a:p>
          <a:p>
            <a:r>
              <a:rPr lang="zh-CN" altLang="en-US" sz="2000" dirty="0"/>
              <a:t>阿里巴巴表示，将大规模投资，抓住人工智能和日常生活服务消费领域的机遇。过去一个季度，公司在人工智能和云基础设施上的资本支出投资达</a:t>
            </a:r>
            <a:r>
              <a:rPr lang="en-US" altLang="zh-CN" sz="2000" dirty="0"/>
              <a:t>386</a:t>
            </a:r>
            <a:r>
              <a:rPr lang="zh-CN" altLang="en-US" sz="2000" dirty="0"/>
              <a:t>亿元人民币。过去四个季度已在</a:t>
            </a:r>
            <a:r>
              <a:rPr lang="en-US" altLang="zh-CN" sz="2000" dirty="0"/>
              <a:t>AI</a:t>
            </a:r>
            <a:r>
              <a:rPr lang="zh-CN" altLang="en-US" sz="2000" dirty="0"/>
              <a:t>基础设施及</a:t>
            </a:r>
            <a:r>
              <a:rPr lang="en-US" altLang="zh-CN" sz="2000" dirty="0"/>
              <a:t>AI</a:t>
            </a:r>
            <a:r>
              <a:rPr lang="zh-CN" altLang="en-US" sz="2000" dirty="0"/>
              <a:t>产品研发上累计投入超过</a:t>
            </a:r>
            <a:r>
              <a:rPr lang="en-US" altLang="zh-CN" sz="2000" dirty="0"/>
              <a:t>1000</a:t>
            </a:r>
            <a:r>
              <a:rPr lang="zh-CN" altLang="en-US" sz="2000" dirty="0"/>
              <a:t>亿元。</a:t>
            </a:r>
            <a:endParaRPr lang="zh-CN" altLang="en-US" sz="2000" dirty="0"/>
          </a:p>
          <a:p>
            <a:r>
              <a:rPr lang="zh-CN" altLang="en-US" sz="2000" dirty="0"/>
              <a:t>另外，阿里正在开发</a:t>
            </a:r>
            <a:r>
              <a:rPr lang="en-US" altLang="zh-CN" sz="2000" dirty="0"/>
              <a:t>AI</a:t>
            </a:r>
            <a:r>
              <a:rPr lang="zh-CN" altLang="en-US" sz="2000" dirty="0"/>
              <a:t>芯片已在测试当中，将填补英伟达在中国市场的空白。</a:t>
            </a:r>
            <a:endParaRPr lang="zh-CN" altLang="en-US" sz="2000" dirty="0"/>
          </a:p>
          <a:p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、稀土永磁：</a:t>
            </a:r>
            <a:endParaRPr lang="zh-CN" altLang="en-US" sz="2000" dirty="0"/>
          </a:p>
          <a:p>
            <a:r>
              <a:rPr lang="zh-CN" altLang="en-US" sz="2000" dirty="0"/>
              <a:t>为进一步深化集团内部资源整合，优化资源配置，提升产业集中度，广晟有色股东广东稀土集团与中国稀土集团近期签署了《无偿划转协议》，拟将其持有公司</a:t>
            </a:r>
            <a:r>
              <a:rPr lang="en-US" altLang="zh-CN" sz="2000" dirty="0"/>
              <a:t>6208.53</a:t>
            </a:r>
            <a:r>
              <a:rPr lang="zh-CN" altLang="en-US" sz="2000" dirty="0"/>
              <a:t>万股（占公司总股本</a:t>
            </a:r>
            <a:r>
              <a:rPr lang="en-US" altLang="zh-CN" sz="2000" dirty="0"/>
              <a:t>18.45%</a:t>
            </a:r>
            <a:r>
              <a:rPr lang="zh-CN" altLang="en-US" sz="2000" dirty="0"/>
              <a:t>）股份，无偿划转至中国稀土集团。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9310" y="974725"/>
            <a:ext cx="1089977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、固态电池：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全新</a:t>
            </a:r>
            <a:r>
              <a:rPr lang="en-US" altLang="zh-CN" sz="2000" dirty="0"/>
              <a:t>MG4</a:t>
            </a:r>
            <a:r>
              <a:rPr lang="zh-CN" altLang="en-US" sz="2000" dirty="0"/>
              <a:t>半固态安芯版此前已成功登陆工信部新车公告目录。这一资质认证不仅意味着该车型符合市场准入标准，更标志着半固态电池技术从实验室走向商业化应用，正式迈入规模化落地的新阶段。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83970" y="798830"/>
            <a:ext cx="9005570" cy="53784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25770" y="189865"/>
            <a:ext cx="3032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用户好评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3490" y="1109345"/>
            <a:ext cx="3741420" cy="32766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505" y="1043305"/>
            <a:ext cx="3629025" cy="10763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1101</Words>
  <Application>WPS 演示</Application>
  <PresentationFormat>宽屏</PresentationFormat>
  <Paragraphs>92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267</cp:revision>
  <dcterms:created xsi:type="dcterms:W3CDTF">2024-06-11T06:30:00Z</dcterms:created>
  <dcterms:modified xsi:type="dcterms:W3CDTF">2025-09-01T04:18:01Z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2052-12.1.0.22529</vt:lpwstr>
  </property>
</Properties>
</file>