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3" r:id="rId3"/>
    <p:sldId id="4272" r:id="rId4"/>
    <p:sldId id="4270" r:id="rId5"/>
    <p:sldId id="4278" r:id="rId6"/>
    <p:sldId id="4319" r:id="rId7"/>
    <p:sldId id="4340" r:id="rId8"/>
    <p:sldId id="4339" r:id="rId9"/>
    <p:sldId id="4338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4263" r:id="rId22"/>
    <p:sldId id="4274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34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3.xml"/><Relationship Id="rId2" Type="http://schemas.openxmlformats.org/officeDocument/2006/relationships/image" Target="../media/image28.png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/>
        </p:nvPicPr>
        <p:blipFill>
          <a:blip r:embed="rId1"/>
        </p:blipFill>
        <p:spPr>
          <a:xfrm>
            <a:off x="374650" y="662305"/>
            <a:ext cx="11370310" cy="5534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725" y="0"/>
            <a:ext cx="10515600" cy="1325563"/>
          </a:xfrm>
        </p:spPr>
        <p:txBody>
          <a:bodyPr/>
          <a:p>
            <a:r>
              <a:rPr lang="zh-CN" altLang="zh-CN"/>
              <a:t>风口狙击</a:t>
            </a:r>
            <a:endParaRPr lang="zh-CN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46885" y="1825625"/>
            <a:ext cx="846963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WPS 演示</Application>
  <PresentationFormat>宽屏</PresentationFormat>
  <Paragraphs>87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风口狙击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45</cp:revision>
  <dcterms:created xsi:type="dcterms:W3CDTF">2024-06-11T06:30:00Z</dcterms:created>
  <dcterms:modified xsi:type="dcterms:W3CDTF">2024-08-31T09:10:45Z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2052-12.1.0.17827</vt:lpwstr>
  </property>
</Properties>
</file>