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6" r:id="rId8"/>
    <p:sldId id="4442" r:id="rId9"/>
    <p:sldId id="4447" r:id="rId10"/>
    <p:sldId id="4448" r:id="rId11"/>
    <p:sldId id="4444" r:id="rId12"/>
    <p:sldId id="1341" r:id="rId13"/>
    <p:sldId id="4449" r:id="rId14"/>
    <p:sldId id="4272" r:id="rId15"/>
    <p:sldId id="4270" r:id="rId16"/>
    <p:sldId id="4278" r:id="rId17"/>
    <p:sldId id="4269" r:id="rId18"/>
    <p:sldId id="4241"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24.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9.png"/><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3.xml"/><Relationship Id="rId2" Type="http://schemas.openxmlformats.org/officeDocument/2006/relationships/image" Target="../media/image15.png"/><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685800" y="935355"/>
            <a:ext cx="10698480" cy="532257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脱水策略</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071245" y="1042035"/>
            <a:ext cx="10048875" cy="5239385"/>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、工业母机：</a:t>
            </a:r>
            <a:endParaRPr lang="zh-CN" altLang="en-US" sz="2000" dirty="0"/>
          </a:p>
          <a:p>
            <a:r>
              <a:rPr lang="zh-CN" altLang="en-US" sz="2000" dirty="0"/>
              <a:t>国家标准委、工业和信息化部印发《工业母机高质量标准体系建设方案》，到</a:t>
            </a:r>
            <a:r>
              <a:rPr lang="en-US" altLang="zh-CN" sz="2000" dirty="0"/>
              <a:t>2026</a:t>
            </a:r>
            <a:r>
              <a:rPr lang="zh-CN" altLang="en-US" sz="2000" dirty="0"/>
              <a:t>年，工业母机高质量标准体系基本建立，以高质量标准体系建设促进工业母机产品质量提升和设备升级换代，以高水平标准引领产业高质量发展。制修订标准不少于</a:t>
            </a:r>
            <a:r>
              <a:rPr lang="en-US" altLang="zh-CN" sz="2000" dirty="0"/>
              <a:t>300</a:t>
            </a:r>
            <a:r>
              <a:rPr lang="zh-CN" altLang="en-US" sz="2000" dirty="0"/>
              <a:t>项，牵头制修订不少于</a:t>
            </a:r>
            <a:r>
              <a:rPr lang="en-US" altLang="zh-CN" sz="2000" dirty="0"/>
              <a:t>5</a:t>
            </a:r>
            <a:r>
              <a:rPr lang="zh-CN" altLang="en-US" sz="2000" dirty="0"/>
              <a:t>项相关国际标准，国际标准转化率达</a:t>
            </a:r>
            <a:r>
              <a:rPr lang="en-US" altLang="zh-CN" sz="2000" dirty="0"/>
              <a:t>90%</a:t>
            </a:r>
            <a:r>
              <a:rPr lang="zh-CN" altLang="en-US" sz="2000" dirty="0"/>
              <a:t>，标准供给结构更加优化。</a:t>
            </a:r>
            <a:endParaRPr lang="zh-CN" altLang="en-US" sz="2000" dirty="0"/>
          </a:p>
          <a:p>
            <a:endParaRPr lang="en-US" altLang="zh-CN" sz="2000" dirty="0"/>
          </a:p>
          <a:p>
            <a:r>
              <a:rPr lang="en-US" altLang="zh-CN" sz="2000" dirty="0"/>
              <a:t>2</a:t>
            </a:r>
            <a:r>
              <a:rPr lang="zh-CN" altLang="en-US" sz="2000" dirty="0"/>
              <a:t>、算力：</a:t>
            </a:r>
            <a:endParaRPr lang="zh-CN" altLang="en-US" sz="2000" dirty="0"/>
          </a:p>
          <a:p>
            <a:r>
              <a:rPr lang="zh-CN" altLang="en-US" sz="2000" dirty="0"/>
              <a:t>北京时间周一午后的最新消息称，</a:t>
            </a:r>
            <a:r>
              <a:rPr lang="en-US" altLang="zh-CN" sz="2000" dirty="0"/>
              <a:t>OpenAI</a:t>
            </a:r>
            <a:r>
              <a:rPr lang="zh-CN" altLang="en-US" sz="2000" dirty="0"/>
              <a:t>正计划在印度建设一座超大规模数据中心，并纳入其</a:t>
            </a:r>
            <a:r>
              <a:rPr lang="en-US" altLang="zh-CN" sz="2000" dirty="0"/>
              <a:t>“</a:t>
            </a:r>
            <a:r>
              <a:rPr lang="zh-CN" altLang="en-US" sz="2000" dirty="0"/>
              <a:t>星际之门</a:t>
            </a:r>
            <a:r>
              <a:rPr lang="en-US" altLang="zh-CN" sz="2000" dirty="0"/>
              <a:t>”</a:t>
            </a:r>
            <a:r>
              <a:rPr lang="zh-CN" altLang="en-US" sz="2000" dirty="0"/>
              <a:t>品牌项目。知情人士透露，公司正在物色印度本地的合作伙伴，预期的建设规模至少要达到</a:t>
            </a:r>
            <a:r>
              <a:rPr lang="en-US" altLang="zh-CN" sz="2000" dirty="0"/>
              <a:t>1</a:t>
            </a:r>
            <a:r>
              <a:rPr lang="zh-CN" altLang="en-US" sz="2000" dirty="0"/>
              <a:t>吉瓦。该设施也有望成为印度境内最大的数据中心之一。</a:t>
            </a:r>
            <a:endParaRPr lang="zh-CN" altLang="en-US" sz="2000" dirty="0"/>
          </a:p>
          <a:p>
            <a:r>
              <a:rPr lang="zh-CN" altLang="en-US" sz="2000" dirty="0"/>
              <a:t>据媒体报道，阿里巴巴高管表示，将大规模投资，抓住人工智能和日常生活服务消费领域的机遇。过去一个季度，公司在人工智能和云基础设施上的资本支出（</a:t>
            </a:r>
            <a:r>
              <a:rPr lang="en-US" altLang="zh-CN" sz="2000" dirty="0"/>
              <a:t>Capex</a:t>
            </a:r>
            <a:r>
              <a:rPr lang="zh-CN" altLang="en-US" sz="2000" dirty="0"/>
              <a:t>）投资达</a:t>
            </a:r>
            <a:r>
              <a:rPr lang="en-US" altLang="zh-CN" sz="2000" dirty="0"/>
              <a:t>386</a:t>
            </a:r>
            <a:r>
              <a:rPr lang="zh-CN" altLang="en-US" sz="2000" dirty="0"/>
              <a:t>亿元人民币，同比增长</a:t>
            </a:r>
            <a:r>
              <a:rPr lang="en-US" altLang="zh-CN" sz="2000" dirty="0"/>
              <a:t>220%</a:t>
            </a:r>
            <a:r>
              <a:rPr lang="zh-CN" altLang="en-US" sz="2000" dirty="0"/>
              <a:t>。</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、固态电池：</a:t>
            </a:r>
            <a:endParaRPr lang="zh-CN" altLang="en-US" sz="2000" dirty="0"/>
          </a:p>
          <a:p>
            <a:endParaRPr lang="zh-CN" altLang="en-US" sz="2000" dirty="0"/>
          </a:p>
          <a:p>
            <a:r>
              <a:rPr lang="zh-CN" altLang="en-US" sz="2000" dirty="0"/>
              <a:t>媒体报道，巴斯夫</a:t>
            </a:r>
            <a:r>
              <a:rPr lang="en-US" altLang="zh-CN" sz="2000" dirty="0"/>
              <a:t>9</a:t>
            </a:r>
            <a:r>
              <a:rPr lang="zh-CN" altLang="en-US" sz="2000" dirty="0"/>
              <a:t>月</a:t>
            </a:r>
            <a:r>
              <a:rPr lang="en-US" altLang="zh-CN" sz="2000" dirty="0"/>
              <a:t>1</a:t>
            </a:r>
            <a:r>
              <a:rPr lang="zh-CN" altLang="en-US" sz="2000" dirty="0"/>
              <a:t>日宣布，巴斯夫电池材料旗下巴斯夫杉杉电池材料有限公司在新一代电池技术取得重大成果。通过与北京卫蓝新能源科技股份有限公司深度合作，巴斯夫已经成功交付首批用于半固态电池的量产正极材料，向固态电池产业化迈出坚定的一步。</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283970" y="798830"/>
            <a:ext cx="9005570" cy="5378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用户好评</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53490" y="1109345"/>
            <a:ext cx="3741420" cy="3276600"/>
          </a:xfrm>
          <a:prstGeom prst="rect">
            <a:avLst/>
          </a:prstGeom>
        </p:spPr>
      </p:pic>
      <p:pic>
        <p:nvPicPr>
          <p:cNvPr id="2" name="图片 1"/>
          <p:cNvPicPr>
            <a:picLocks noChangeAspect="1"/>
          </p:cNvPicPr>
          <p:nvPr/>
        </p:nvPicPr>
        <p:blipFill>
          <a:blip r:embed="rId2"/>
          <a:stretch>
            <a:fillRect/>
          </a:stretch>
        </p:blipFill>
        <p:spPr>
          <a:xfrm>
            <a:off x="4929505" y="1043305"/>
            <a:ext cx="3629025" cy="10763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Lst>
</file>

<file path=ppt/tags/tag24.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1245</Words>
  <Application>WPS 演示</Application>
  <PresentationFormat>宽屏</PresentationFormat>
  <Paragraphs>91</Paragraphs>
  <Slides>17</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268</cp:revision>
  <dcterms:created xsi:type="dcterms:W3CDTF">2024-06-11T06:30:00Z</dcterms:created>
  <dcterms:modified xsi:type="dcterms:W3CDTF">2025-09-02T01:05:41Z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2052-12.1.0.22529</vt:lpwstr>
  </property>
</Properties>
</file>