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、消费电子：</a:t>
            </a:r>
            <a:endParaRPr lang="zh-CN" altLang="en-US" sz="2000" dirty="0"/>
          </a:p>
          <a:p>
            <a:r>
              <a:rPr lang="zh-CN" altLang="en-US" sz="2000" dirty="0"/>
              <a:t>9月1日，媒体记者获悉，努比亚</a:t>
            </a:r>
            <a:r>
              <a:rPr lang="en-US" altLang="zh-CN" sz="2000" dirty="0"/>
              <a:t>NaviXUltra</a:t>
            </a:r>
            <a:r>
              <a:rPr lang="zh-CN" altLang="en-US" sz="2000" dirty="0"/>
              <a:t>已正式获得工信部入网许可，完成从大模型备案到终端入网的完整合规流程，将正式开启规模化商用。据悉，该机将搭载豆包手机助手，定位量产旗舰，计划于9月上市并开售。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、医药：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9月1日新版国家基本药物目录（2026版）正式实施，新增116个品种，大量国产1类创新药纳入基层用药市场扩容；同期财政部/国税总局发文9月1日起外籍个人股息红利不再免征个税，内外资税收公平化对国内创新药企相对利好；药监部门持续优化创新药优先审评制度、医保目录动态调整提速。今年上半年我国创新药对外授权81笔、交易总额超1100亿美元，国内创新药进入"政策红利+市场兑现"双向驱动期，</a:t>
            </a:r>
            <a:r>
              <a:rPr lang="en-US" altLang="zh-CN" sz="2000" dirty="0"/>
              <a:t>BD</a:t>
            </a:r>
            <a:r>
              <a:rPr lang="zh-CN" altLang="en-US" sz="2000" dirty="0"/>
              <a:t>出海节奏明显加快。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、石油：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北京时间9月2日0时美军对伊朗本土新一轮军事打击，特朗普威胁"终极打击蓄势待发"；两艘</a:t>
            </a:r>
            <a:r>
              <a:rPr lang="en-US" altLang="zh-CN" sz="2000" dirty="0"/>
              <a:t>VLCC</a:t>
            </a:r>
            <a:r>
              <a:rPr lang="zh-CN" altLang="en-US" sz="2000" dirty="0"/>
              <a:t>超大型油轮周二清晨驶出霍尔木兹海峡时遭不明弹药袭击；同时俄油2026年产量预期降至17年低位4.942亿吨，全球原油供给双收缩；</a:t>
            </a:r>
            <a:r>
              <a:rPr lang="en-US" altLang="zh-CN" sz="2000" dirty="0"/>
              <a:t>WTI</a:t>
            </a:r>
            <a:r>
              <a:rPr lang="zh-CN" altLang="en-US" sz="2000" dirty="0"/>
              <a:t>原油单日暴涨5.20%报90.22美元/桶、布伦特+4.60%报94.65美元盘中突破95美元关口。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1504</Words>
  <Application>WPS 演示</Application>
  <PresentationFormat>宽屏</PresentationFormat>
  <Paragraphs>137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8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清雅黑体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550</cp:revision>
  <dcterms:created xsi:type="dcterms:W3CDTF">2024-06-11T06:30:00Z</dcterms:created>
  <dcterms:modified xsi:type="dcterms:W3CDTF">2026-09-02T01:01:31Z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