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7" r:id="rId10"/>
    <p:sldId id="4448" r:id="rId11"/>
    <p:sldId id="4444" r:id="rId12"/>
    <p:sldId id="1341" r:id="rId13"/>
    <p:sldId id="4449" r:id="rId14"/>
    <p:sldId id="4272" r:id="rId15"/>
    <p:sldId id="4270" r:id="rId16"/>
    <p:sldId id="4278" r:id="rId17"/>
    <p:sldId id="4269" r:id="rId18"/>
    <p:sldId id="4241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5355"/>
            <a:ext cx="10698480" cy="5322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脱水策略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042035"/>
            <a:ext cx="100488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、体育：</a:t>
            </a:r>
            <a:endParaRPr lang="zh-CN" altLang="en-US" sz="2000" dirty="0"/>
          </a:p>
          <a:p>
            <a:r>
              <a:rPr lang="zh-CN" altLang="en-US" sz="2000" dirty="0"/>
              <a:t>国务院办公厅日前印发《关于释放体育消费潜力进一步推进体育产业高质量发展的意见》（以下简称《意见》）。《意见》提出到</a:t>
            </a:r>
            <a:r>
              <a:rPr lang="en-US" altLang="zh-CN" sz="2000" dirty="0"/>
              <a:t>2030</a:t>
            </a:r>
            <a:r>
              <a:rPr lang="zh-CN" altLang="en-US" sz="2000" dirty="0"/>
              <a:t>年，培育一批具有世界影响力的体育企业和体育赛事，体育产业发展水平大幅跃升，总规模超过</a:t>
            </a:r>
            <a:r>
              <a:rPr lang="en-US" altLang="zh-CN" sz="2000" dirty="0"/>
              <a:t>7</a:t>
            </a:r>
            <a:r>
              <a:rPr lang="zh-CN" altLang="en-US" sz="2000" dirty="0"/>
              <a:t>万亿元。《意见》强调，要丰富体育赛事活动，优化赛事服务管理，发展户外运动产业，培育壮大冰雪经济，推动体育用品升级。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、电子信息：</a:t>
            </a:r>
            <a:endParaRPr lang="zh-CN" altLang="en-US" sz="2000" dirty="0"/>
          </a:p>
          <a:p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4</a:t>
            </a:r>
            <a:r>
              <a:rPr lang="zh-CN" altLang="en-US" sz="2000" dirty="0"/>
              <a:t>日，工业和信息化部、市场监督管理总局印发《电子信息制造业</a:t>
            </a:r>
            <a:r>
              <a:rPr lang="en-US" altLang="zh-CN" sz="2000" dirty="0"/>
              <a:t>2025</a:t>
            </a:r>
            <a:r>
              <a:rPr lang="zh-CN" altLang="en-US" sz="2000" dirty="0"/>
              <a:t>－</a:t>
            </a:r>
            <a:r>
              <a:rPr lang="en-US" altLang="zh-CN" sz="2000" dirty="0"/>
              <a:t>2026</a:t>
            </a:r>
            <a:r>
              <a:rPr lang="zh-CN" altLang="en-US" sz="2000" dirty="0"/>
              <a:t>年稳增长行动方案》，提出</a:t>
            </a:r>
            <a:r>
              <a:rPr lang="en-US" altLang="zh-CN" sz="2000" dirty="0"/>
              <a:t>2025</a:t>
            </a:r>
            <a:r>
              <a:rPr lang="zh-CN" altLang="en-US" sz="2000" dirty="0"/>
              <a:t>－</a:t>
            </a:r>
            <a:r>
              <a:rPr lang="en-US" altLang="zh-CN" sz="2000" dirty="0"/>
              <a:t>2026</a:t>
            </a:r>
            <a:r>
              <a:rPr lang="zh-CN" altLang="en-US" sz="2000" dirty="0"/>
              <a:t>年，规模以上计算机、通信和其他电子设备制造业增加值平均增速在</a:t>
            </a:r>
            <a:r>
              <a:rPr lang="en-US" altLang="zh-CN" sz="2000" dirty="0"/>
              <a:t>7%</a:t>
            </a:r>
            <a:r>
              <a:rPr lang="zh-CN" altLang="en-US" sz="2000" dirty="0"/>
              <a:t>左右，加上锂电池、光伏及元器件制造等相关领域后电子信息制造业年均营收增速达到</a:t>
            </a:r>
            <a:r>
              <a:rPr lang="en-US" altLang="zh-CN" sz="2000" dirty="0"/>
              <a:t>5%</a:t>
            </a:r>
            <a:r>
              <a:rPr lang="zh-CN" altLang="en-US" sz="2000" dirty="0"/>
              <a:t>以上。方案还提出综合整治</a:t>
            </a:r>
            <a:r>
              <a:rPr lang="en-US" altLang="zh-CN" sz="2000" dirty="0"/>
              <a:t>“</a:t>
            </a:r>
            <a:r>
              <a:rPr lang="zh-CN" altLang="en-US" sz="2000" dirty="0"/>
              <a:t>内卷式</a:t>
            </a:r>
            <a:r>
              <a:rPr lang="en-US" altLang="zh-CN" sz="2000" dirty="0"/>
              <a:t>”</a:t>
            </a:r>
            <a:r>
              <a:rPr lang="zh-CN" altLang="en-US" sz="2000" dirty="0"/>
              <a:t>竞争，深度嵌入全球电子信息制造业分工体系，促进国内外市场畅通经济循环。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、光伏：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工业和信息化部、市场监督管理总局日前联合印发的《电子信息制造业</a:t>
            </a:r>
            <a:r>
              <a:rPr lang="en-US" altLang="zh-CN" sz="2000" dirty="0"/>
              <a:t>2025-2026</a:t>
            </a:r>
            <a:r>
              <a:rPr lang="zh-CN" altLang="en-US" sz="2000" dirty="0"/>
              <a:t>年稳增长行动方案》，行动方案提到，在破除</a:t>
            </a:r>
            <a:r>
              <a:rPr lang="en-US" altLang="zh-CN" sz="2000" dirty="0"/>
              <a:t>“</a:t>
            </a:r>
            <a:r>
              <a:rPr lang="zh-CN" altLang="en-US" sz="2000" dirty="0"/>
              <a:t>内卷式</a:t>
            </a:r>
            <a:r>
              <a:rPr lang="en-US" altLang="zh-CN" sz="2000" dirty="0"/>
              <a:t>”</a:t>
            </a:r>
            <a:r>
              <a:rPr lang="zh-CN" altLang="en-US" sz="2000" dirty="0"/>
              <a:t>竞争中实现光伏等领域高质量发展，依法治理光伏等产品低价竞争。引导地方有序布局光伏、锂电池产业，指导地方梳理产能情况。实施光伏组件、锂电池产品质量管理，深入落实《光伏制造行业规范条件》等文件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1109345"/>
            <a:ext cx="374142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5" y="1043305"/>
            <a:ext cx="36290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WPS 演示</Application>
  <PresentationFormat>宽屏</PresentationFormat>
  <Paragraphs>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271</cp:revision>
  <dcterms:created xsi:type="dcterms:W3CDTF">2024-06-11T06:30:00Z</dcterms:created>
  <dcterms:modified xsi:type="dcterms:W3CDTF">2025-09-05T00:51:37Z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