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8" r:id="rId10"/>
    <p:sldId id="4444" r:id="rId11"/>
    <p:sldId id="1341" r:id="rId12"/>
    <p:sldId id="4449" r:id="rId13"/>
    <p:sldId id="4272" r:id="rId14"/>
    <p:sldId id="4270" r:id="rId15"/>
    <p:sldId id="4278" r:id="rId16"/>
    <p:sldId id="4269" r:id="rId17"/>
    <p:sldId id="4241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.xml"/><Relationship Id="rId2" Type="http://schemas.openxmlformats.org/officeDocument/2006/relationships/image" Target="../media/image15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脱水策略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042035"/>
            <a:ext cx="100488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、新能源：</a:t>
            </a:r>
            <a:endParaRPr lang="zh-CN" altLang="en-US" sz="2000" dirty="0"/>
          </a:p>
          <a:p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5</a:t>
            </a:r>
            <a:r>
              <a:rPr lang="zh-CN" altLang="en-US" sz="2000" dirty="0"/>
              <a:t>日消息，据某企业储能事业部总经理透露，当前</a:t>
            </a:r>
            <a:r>
              <a:rPr lang="en-US" altLang="zh-CN" sz="2000" dirty="0"/>
              <a:t>100Ah</a:t>
            </a:r>
            <a:r>
              <a:rPr lang="zh-CN" altLang="en-US" sz="2000" dirty="0"/>
              <a:t>电芯订单已排到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月，产线全部满产，难以承接新需求。另一家头部企业也证实，其</a:t>
            </a:r>
            <a:r>
              <a:rPr lang="en-US" altLang="zh-CN" sz="2000" dirty="0"/>
              <a:t>100Ah</a:t>
            </a:r>
            <a:r>
              <a:rPr lang="zh-CN" altLang="en-US" sz="2000" dirty="0"/>
              <a:t>产品供不应求，市场行情异常紧俏。</a:t>
            </a:r>
            <a:endParaRPr lang="zh-CN" altLang="en-US" sz="2000" dirty="0"/>
          </a:p>
          <a:p>
            <a:r>
              <a:rPr lang="zh-CN" altLang="en-US" sz="2000" dirty="0"/>
              <a:t>中国汽车工程学会将于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10-11</a:t>
            </a:r>
            <a:r>
              <a:rPr lang="zh-CN" altLang="en-US" sz="2000" dirty="0"/>
              <a:t>日在北京召开《固态电池材料评测用模具电池装配方法》等</a:t>
            </a:r>
            <a:r>
              <a:rPr lang="en-US" altLang="zh-CN" sz="2000" dirty="0"/>
              <a:t>10</a:t>
            </a:r>
            <a:r>
              <a:rPr lang="zh-CN" altLang="en-US" sz="2000" dirty="0"/>
              <a:t>项固态电池团体标准送审审查会及《硫化物全固态电池硫化氢产气量评价方法》等</a:t>
            </a:r>
            <a:r>
              <a:rPr lang="en-US" altLang="zh-CN" sz="2000" dirty="0"/>
              <a:t>5</a:t>
            </a:r>
            <a:r>
              <a:rPr lang="zh-CN" altLang="en-US" sz="2000" dirty="0"/>
              <a:t>项标准项目启动会。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r>
              <a:rPr lang="zh-CN" altLang="en-US" sz="2000" dirty="0"/>
              <a:t>据记者从多位接近新凯来人士处获悉，新凯来最新一轮融资已接近尾声，投前估值为</a:t>
            </a:r>
            <a:r>
              <a:rPr lang="en-US" altLang="zh-CN" sz="2000" dirty="0"/>
              <a:t>650</a:t>
            </a:r>
            <a:r>
              <a:rPr lang="zh-CN" altLang="en-US" sz="2000" dirty="0"/>
              <a:t>亿元。其上轮投后估值为</a:t>
            </a:r>
            <a:r>
              <a:rPr lang="en-US" altLang="zh-CN" sz="2000" dirty="0"/>
              <a:t>500</a:t>
            </a:r>
            <a:r>
              <a:rPr lang="zh-CN" altLang="en-US" sz="2000" dirty="0"/>
              <a:t>亿元。新凯来致力于半导体装备及零部件、电子制造设备的研发、制造、销售与服务。先进制程设备市场空间更为广阔，下游晶圆厂新建产都在能聚焦</a:t>
            </a:r>
            <a:r>
              <a:rPr lang="en-US" altLang="zh-CN" sz="2000" dirty="0"/>
              <a:t>7nm+</a:t>
            </a:r>
            <a:r>
              <a:rPr lang="zh-CN" altLang="en-US" sz="2000" dirty="0"/>
              <a:t>制程，将迎来</a:t>
            </a:r>
            <a:r>
              <a:rPr lang="en-US" altLang="zh-CN" sz="2000" dirty="0"/>
              <a:t>50%</a:t>
            </a:r>
            <a:r>
              <a:rPr lang="zh-CN" altLang="en-US" sz="2000" dirty="0"/>
              <a:t>以上超额增速。新凯来则瞄准这样的高端市场空白进行快速突进。在大订单的量产的预期下，新凯来也将给不少上游国产半导体产业链带来了新的生意。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由于端口数多、带宽大、低时延、低能耗等特性，光交换机更适用于数据中心的上层网络交换，有望在智算集群中替代传统电交换机，显著提升</a:t>
            </a:r>
            <a:r>
              <a:rPr lang="en-US" altLang="zh-CN" sz="2000" dirty="0"/>
              <a:t>GPU</a:t>
            </a:r>
            <a:r>
              <a:rPr lang="zh-CN" altLang="en-US" sz="2000" dirty="0"/>
              <a:t>芯片利用效率。市场研究机构</a:t>
            </a:r>
            <a:r>
              <a:rPr lang="en-US" altLang="zh-CN" sz="2000" dirty="0"/>
              <a:t>QYResearch</a:t>
            </a:r>
            <a:r>
              <a:rPr lang="zh-CN" altLang="en-US" sz="2000" dirty="0"/>
              <a:t>预计，到</a:t>
            </a:r>
            <a:r>
              <a:rPr lang="en-US" altLang="zh-CN" sz="2000" dirty="0"/>
              <a:t>2031</a:t>
            </a:r>
            <a:r>
              <a:rPr lang="zh-CN" altLang="en-US" sz="2000" dirty="0"/>
              <a:t>年全球光交换机市场规模将达到</a:t>
            </a:r>
            <a:r>
              <a:rPr lang="en-US" altLang="zh-CN" sz="2000" dirty="0"/>
              <a:t>20.2</a:t>
            </a:r>
            <a:r>
              <a:rPr lang="zh-CN" altLang="en-US" sz="2000" dirty="0"/>
              <a:t>亿美元，未来几年复合增长率为</a:t>
            </a:r>
            <a:r>
              <a:rPr lang="en-US" altLang="zh-CN" sz="2000" dirty="0"/>
              <a:t>16.3%</a:t>
            </a:r>
            <a:r>
              <a:rPr lang="zh-CN" altLang="en-US" sz="2000" dirty="0"/>
              <a:t>。</a:t>
            </a:r>
            <a:r>
              <a:rPr lang="en-US" altLang="zh-CN" sz="2000" dirty="0"/>
              <a:t>OCS</a:t>
            </a:r>
            <a:r>
              <a:rPr lang="zh-CN" altLang="en-US" sz="2000" dirty="0"/>
              <a:t>（光交换机）是目前大型</a:t>
            </a:r>
            <a:r>
              <a:rPr lang="en-US" altLang="zh-CN" sz="2000" dirty="0"/>
              <a:t>CSP</a:t>
            </a:r>
            <a:r>
              <a:rPr lang="zh-CN" altLang="en-US" sz="2000" dirty="0"/>
              <a:t>数据中心网络最关心的技术路线之一。随着数据中心光模块速度迭代加速以及超节点（</a:t>
            </a:r>
            <a:r>
              <a:rPr lang="en-US" altLang="zh-CN" sz="2000" dirty="0"/>
              <a:t>Scaleup</a:t>
            </a:r>
            <a:r>
              <a:rPr lang="zh-CN" altLang="en-US" sz="2000" dirty="0"/>
              <a:t>）网络中光模块配比的提升，</a:t>
            </a:r>
            <a:r>
              <a:rPr lang="en-US" altLang="zh-CN" sz="2000" dirty="0"/>
              <a:t>OCS</a:t>
            </a:r>
            <a:r>
              <a:rPr lang="zh-CN" altLang="en-US" sz="2000" dirty="0"/>
              <a:t>用于光电混合交换组网中可大幅降低成本和时延。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1109345"/>
            <a:ext cx="374142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05" y="1043305"/>
            <a:ext cx="36290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5355"/>
            <a:ext cx="10698480" cy="5322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WPS 演示</Application>
  <PresentationFormat>宽屏</PresentationFormat>
  <Paragraphs>89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272</cp:revision>
  <dcterms:created xsi:type="dcterms:W3CDTF">2024-06-11T06:30:00Z</dcterms:created>
  <dcterms:modified xsi:type="dcterms:W3CDTF">2025-09-08T00:45:49Z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