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1" r:id="rId17"/>
    <p:sldId id="4462" r:id="rId18"/>
    <p:sldId id="4453" r:id="rId19"/>
    <p:sldId id="4278" r:id="rId20"/>
    <p:sldId id="270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17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5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720" y="666750"/>
            <a:ext cx="10067925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575945"/>
            <a:ext cx="10058400" cy="57054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990" y="990600"/>
            <a:ext cx="1115949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、大消费：</a:t>
            </a:r>
            <a:endParaRPr lang="zh-CN" altLang="en-US" sz="2000" dirty="0"/>
          </a:p>
          <a:p>
            <a:r>
              <a:rPr lang="zh-CN" altLang="en-US" sz="2000" dirty="0"/>
              <a:t>9月8日，2026年全国消费品工业座谈会在河北省石家庄市召开。会议强调，落实好轻纺产业、生物制造、医药工业发展“十五五”规划，制定实施化纤、造纸、乳制品、食糖、食盐等产业政策，强化行业运行调度，推动消费品工业智能化、绿色化、融合化发展。要加快构建现代化消费品产业体系。组织开展“人工智能＋三品”专项行动。</a:t>
            </a:r>
            <a:endParaRPr lang="zh-CN" altLang="en-US" sz="2000" dirty="0"/>
          </a:p>
          <a:p>
            <a:endParaRPr lang="zh-CN" altLang="en-US" sz="2000" dirty="0"/>
          </a:p>
          <a:p>
            <a:endParaRPr lang="en-US" altLang="zh-CN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、光通信：</a:t>
            </a:r>
            <a:endParaRPr lang="zh-CN" altLang="en-US" sz="2000" dirty="0"/>
          </a:p>
          <a:p>
            <a:r>
              <a:rPr lang="zh-CN" altLang="en-US" sz="2000" dirty="0"/>
              <a:t>9月9日至11日，第27届中国国际光电博览会（</a:t>
            </a:r>
            <a:r>
              <a:rPr lang="en-US" altLang="zh-CN" sz="2000" dirty="0"/>
              <a:t>CIOE</a:t>
            </a:r>
            <a:r>
              <a:rPr lang="zh-CN" altLang="en-US" sz="2000" dirty="0"/>
              <a:t>中国光博会）将在深圳国际会展中心（宝安）举办。</a:t>
            </a:r>
            <a:r>
              <a:rPr lang="en-US" altLang="zh-CN" sz="2000" dirty="0"/>
              <a:t>CIOE</a:t>
            </a:r>
            <a:r>
              <a:rPr lang="zh-CN" altLang="en-US" sz="2000" dirty="0"/>
              <a:t>中国光博会八大主题展覆盖信息通信、精密光学、摄像头技术及应用、激光及智能制造、红外、紫外、智能传感、新型显示、</a:t>
            </a:r>
            <a:r>
              <a:rPr lang="en-US" altLang="zh-CN" sz="2000" dirty="0"/>
              <a:t>AR&amp;VR、</a:t>
            </a:r>
            <a:r>
              <a:rPr lang="zh-CN" altLang="en-US" sz="2000" dirty="0"/>
              <a:t>光电子创新等板块。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3280" y="1253490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、化工：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超强厄尔尼诺引发全球农产品减产预期升温，国内湖北等六部门印发乡村振兴投入机制文件，化肥需求端获政策支撑；9月8日化肥板块大涨4.26%，华昌化工、和邦生物等多股涨停。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1391</Words>
  <Application>WPS 演示</Application>
  <PresentationFormat>宽屏</PresentationFormat>
  <Paragraphs>137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9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方正宝黑体 简 Medium</vt:lpstr>
      <vt:lpstr>清雅黑体</vt:lpstr>
      <vt:lpstr>兰米黑体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556</cp:revision>
  <dcterms:created xsi:type="dcterms:W3CDTF">2024-06-11T06:30:00Z</dcterms:created>
  <dcterms:modified xsi:type="dcterms:W3CDTF">2026-09-09T00:56:28Z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2052-12.1.0.28505</vt:lpwstr>
  </property>
</Properties>
</file>