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1" r:id="rId17"/>
    <p:sldId id="4462" r:id="rId18"/>
    <p:sldId id="4453" r:id="rId19"/>
    <p:sldId id="4278" r:id="rId20"/>
    <p:sldId id="270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17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5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1720" y="666750"/>
            <a:ext cx="10067925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575945"/>
            <a:ext cx="10058400" cy="57054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990" y="990600"/>
            <a:ext cx="1115949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、算力：</a:t>
            </a:r>
            <a:endParaRPr lang="zh-CN" altLang="en-US" sz="2000" dirty="0"/>
          </a:p>
          <a:p>
            <a:r>
              <a:rPr lang="zh-CN" altLang="en-US" sz="2000" dirty="0"/>
              <a:t>9日，北京市人民政府印发《北京市“十五五”时期数字经济发展规划》，其中提出，推进智算基础设施全栈自主创新。加快国产先进算力迭代验证平台建设，提升十万卡算力集群建设能力，依托全国一体化算力网络京津冀国家枢纽节点加速国产技术验证。</a:t>
            </a:r>
            <a:endParaRPr lang="zh-CN" altLang="en-US" sz="2000" dirty="0"/>
          </a:p>
          <a:p>
            <a:endParaRPr lang="zh-CN" altLang="en-US" sz="2000" dirty="0"/>
          </a:p>
          <a:p>
            <a:endParaRPr lang="en-US" altLang="zh-CN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、核电：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Alphabet</a:t>
            </a:r>
            <a:r>
              <a:rPr lang="zh-CN" altLang="en-US" sz="2000" dirty="0"/>
              <a:t>旗下谷歌周三宣布，未来两年将在芬兰投资至少130亿欧元(约合151亿美元)建设</a:t>
            </a:r>
            <a:r>
              <a:rPr lang="en-US" altLang="zh-CN" sz="2000" dirty="0"/>
              <a:t>AI</a:t>
            </a:r>
            <a:r>
              <a:rPr lang="zh-CN" altLang="en-US" sz="2000" dirty="0"/>
              <a:t>基础设施，并已签署一项核电采购协议，这也是谷歌在美国以外达成的首份核电采购协议。谷歌和芬兰电力公司</a:t>
            </a:r>
            <a:r>
              <a:rPr lang="en-US" altLang="zh-CN" sz="2000" dirty="0"/>
              <a:t>Fortum</a:t>
            </a:r>
            <a:r>
              <a:rPr lang="zh-CN" altLang="en-US" sz="2000" dirty="0"/>
              <a:t>还表示，双方将进一步探索在芬兰开发新的核电及可再生能源项目。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3280" y="1253490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、商业航天：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北京市人民政府9日印发《北京市“十五五”时期高精尖产业发展规划》。其中指出，服务航天强国建设，全面提升北京空天技术产业化能力。加快发展商业航天产业，突破可重复使用火箭和大推力发动机技术，强化卫星及关键部组件的批产与配套能力，参与国家大型星座建设，发展差异化商业星座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1412</Words>
  <Application>WPS 演示</Application>
  <PresentationFormat>宽屏</PresentationFormat>
  <Paragraphs>138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6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557</cp:revision>
  <dcterms:created xsi:type="dcterms:W3CDTF">2024-06-11T06:30:00Z</dcterms:created>
  <dcterms:modified xsi:type="dcterms:W3CDTF">2026-09-10T00:56:14Z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2052-12.1.0.28505</vt:lpwstr>
  </property>
</Properties>
</file>