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2" r:id="rId8"/>
    <p:sldId id="4448" r:id="rId9"/>
    <p:sldId id="4444" r:id="rId10"/>
    <p:sldId id="1341" r:id="rId11"/>
    <p:sldId id="4449" r:id="rId12"/>
    <p:sldId id="4272" r:id="rId13"/>
    <p:sldId id="4270" r:id="rId14"/>
    <p:sldId id="4278" r:id="rId15"/>
    <p:sldId id="4269" r:id="rId16"/>
    <p:sldId id="4241" r:id="rId17"/>
    <p:sldId id="270"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24.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3.xml"/><Relationship Id="rId2" Type="http://schemas.openxmlformats.org/officeDocument/2006/relationships/image" Target="../media/image14.png"/><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7.png"/><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8.xml"/><Relationship Id="rId2" Type="http://schemas.openxmlformats.org/officeDocument/2006/relationships/image" Target="../media/image8.png"/><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牛市正进行时</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11275" y="734695"/>
            <a:ext cx="9867900" cy="54324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9615" y="911225"/>
            <a:ext cx="11135360" cy="4636135"/>
          </a:xfrm>
          <a:prstGeom prst="rect">
            <a:avLst/>
          </a:prstGeom>
          <a:noFill/>
        </p:spPr>
        <p:txBody>
          <a:bodyPr wrap="square" rtlCol="0">
            <a:noAutofit/>
          </a:bodyPr>
          <a:lstStyle/>
          <a:p>
            <a:r>
              <a:rPr lang="en-US" altLang="zh-CN" sz="2000" dirty="0"/>
              <a:t>1</a:t>
            </a:r>
            <a:r>
              <a:rPr lang="zh-CN" altLang="en-US" sz="2000" dirty="0"/>
              <a:t>、锂电池：</a:t>
            </a:r>
            <a:endParaRPr lang="zh-CN" altLang="en-US" sz="2000" dirty="0"/>
          </a:p>
          <a:p>
            <a:r>
              <a:rPr lang="zh-CN" altLang="en-US" sz="2000" dirty="0"/>
              <a:t>宁德时代于</a:t>
            </a:r>
            <a:r>
              <a:rPr lang="en-US" altLang="zh-CN" sz="2000" dirty="0"/>
              <a:t>4</a:t>
            </a:r>
            <a:r>
              <a:rPr lang="zh-CN" altLang="en-US" sz="2000" dirty="0"/>
              <a:t>月发布钠新电池，钠新乘用车动力电池拥有优异的低温能量保持率与安全表现，</a:t>
            </a:r>
            <a:r>
              <a:rPr lang="en-US" altLang="zh-CN" sz="2000" dirty="0"/>
              <a:t>9</a:t>
            </a:r>
            <a:r>
              <a:rPr lang="zh-CN" altLang="en-US" sz="2000" dirty="0"/>
              <a:t>月初公司钠新电池已通过新国标认证，成为全球首款通过新国标认证的钠离子电池。目前，公司钠新乘用车动力电池正在与客户推进开发、落地中，进展顺利。</a:t>
            </a:r>
            <a:endParaRPr lang="zh-CN" altLang="en-US" sz="2000" dirty="0"/>
          </a:p>
          <a:p>
            <a:endParaRPr lang="zh-CN" altLang="en-US" sz="2000" dirty="0"/>
          </a:p>
          <a:p>
            <a:r>
              <a:rPr lang="en-US" altLang="zh-CN" sz="2000" dirty="0"/>
              <a:t>2</a:t>
            </a:r>
            <a:r>
              <a:rPr lang="zh-CN" altLang="en-US" sz="2000" dirty="0"/>
              <a:t>、机器人：</a:t>
            </a:r>
            <a:endParaRPr lang="zh-CN" altLang="en-US" sz="2000" dirty="0"/>
          </a:p>
          <a:p>
            <a:r>
              <a:rPr lang="zh-CN" altLang="en-US" sz="2000" dirty="0"/>
              <a:t>随着人工智能与机器人技术的飞速发展，人形机器人正逐渐从科幻走向现实，成为推动社会进步与产业升级的关键力量。其中，腱绳作为灵巧手等关键部件的核心传动方案，凭借其轻量化、高强度、高灵活性等独特优势，正成为行业关注的焦点。人形机器人腱绳材料是指用于连接和固定机器人关节的细绳或纤维绳，主要功能是模拟人体肌腱的作用，通过拉动或放松绳索来驱动关节运动。腱绳材料是灵巧手的</a:t>
            </a:r>
            <a:r>
              <a:rPr lang="en-US" altLang="zh-CN" sz="2000" dirty="0"/>
              <a:t>“</a:t>
            </a:r>
            <a:r>
              <a:rPr lang="zh-CN" altLang="en-US" sz="2000" dirty="0"/>
              <a:t>肌腱</a:t>
            </a:r>
            <a:r>
              <a:rPr lang="en-US" altLang="zh-CN" sz="2000" dirty="0"/>
              <a:t>”</a:t>
            </a:r>
            <a:r>
              <a:rPr lang="zh-CN" altLang="en-US" sz="2000" dirty="0"/>
              <a:t>，牵引手指活动，完成各种动作，是提升灵巧手的精细控制能力和轻量化的重要材料。</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9310" y="974725"/>
            <a:ext cx="10899775" cy="4636135"/>
          </a:xfrm>
          <a:prstGeom prst="rect">
            <a:avLst/>
          </a:prstGeom>
          <a:noFill/>
        </p:spPr>
        <p:txBody>
          <a:bodyPr wrap="square" rtlCol="0">
            <a:noAutofit/>
          </a:bodyPr>
          <a:lstStyle/>
          <a:p>
            <a:r>
              <a:rPr lang="en-US" altLang="zh-CN" sz="2000" dirty="0"/>
              <a:t>3</a:t>
            </a:r>
            <a:r>
              <a:rPr lang="zh-CN" altLang="en-US" sz="2000" dirty="0"/>
              <a:t>、液冷：</a:t>
            </a:r>
            <a:endParaRPr lang="zh-CN" altLang="en-US" sz="2000" dirty="0"/>
          </a:p>
          <a:p>
            <a:endParaRPr lang="zh-CN" altLang="en-US" sz="2000" dirty="0"/>
          </a:p>
          <a:p>
            <a:r>
              <a:rPr lang="zh-CN" altLang="en-US" sz="2000" dirty="0"/>
              <a:t>据媒体消息，由于</a:t>
            </a:r>
            <a:r>
              <a:rPr lang="en-US" altLang="zh-CN" sz="2000" dirty="0"/>
              <a:t>AI</a:t>
            </a:r>
            <a:r>
              <a:rPr lang="zh-CN" altLang="en-US" sz="2000" dirty="0"/>
              <a:t>新平台</a:t>
            </a:r>
            <a:r>
              <a:rPr lang="en-US" altLang="zh-CN" sz="2000" dirty="0"/>
              <a:t>Rubin</a:t>
            </a:r>
            <a:r>
              <a:rPr lang="zh-CN" altLang="en-US" sz="2000" dirty="0"/>
              <a:t>与下一代</a:t>
            </a:r>
            <a:r>
              <a:rPr lang="en-US" altLang="zh-CN" sz="2000" dirty="0"/>
              <a:t>Feynman</a:t>
            </a:r>
            <a:r>
              <a:rPr lang="zh-CN" altLang="en-US" sz="2000" dirty="0"/>
              <a:t>平台功耗或高达</a:t>
            </a:r>
            <a:r>
              <a:rPr lang="en-US" altLang="zh-CN" sz="2000" dirty="0"/>
              <a:t>2000W</a:t>
            </a:r>
            <a:r>
              <a:rPr lang="zh-CN" altLang="en-US" sz="2000" dirty="0"/>
              <a:t>以上，现有散热方案无法应对，英伟达要求供应商开发全新</a:t>
            </a:r>
            <a:r>
              <a:rPr lang="en-US" altLang="zh-CN" sz="2000" dirty="0"/>
              <a:t>“</a:t>
            </a:r>
            <a:r>
              <a:rPr lang="zh-CN" altLang="en-US" sz="2000" dirty="0"/>
              <a:t>微通道水冷板（</a:t>
            </a:r>
            <a:r>
              <a:rPr lang="en-US" altLang="zh-CN" sz="2000" dirty="0"/>
              <a:t>MLCP</a:t>
            </a:r>
            <a:r>
              <a:rPr lang="zh-CN" altLang="en-US" sz="2000" dirty="0"/>
              <a:t>）</a:t>
            </a:r>
            <a:r>
              <a:rPr lang="en-US" altLang="zh-CN" sz="2000" dirty="0"/>
              <a:t>”</a:t>
            </a:r>
            <a:r>
              <a:rPr lang="zh-CN" altLang="en-US" sz="2000" dirty="0"/>
              <a:t>技术，单价是现有散热方案的</a:t>
            </a:r>
            <a:r>
              <a:rPr lang="en-US" altLang="zh-CN" sz="2000" dirty="0"/>
              <a:t>3</a:t>
            </a:r>
            <a:r>
              <a:rPr lang="zh-CN" altLang="en-US" sz="2000" dirty="0"/>
              <a:t>至</a:t>
            </a:r>
            <a:r>
              <a:rPr lang="en-US" altLang="zh-CN" sz="2000" dirty="0"/>
              <a:t>5</a:t>
            </a:r>
            <a:r>
              <a:rPr lang="zh-CN" altLang="en-US" sz="2000" dirty="0"/>
              <a:t>倍，水冷板、均热片成为新</a:t>
            </a:r>
            <a:r>
              <a:rPr lang="en-US" altLang="zh-CN" sz="2000" dirty="0"/>
              <a:t>“</a:t>
            </a:r>
            <a:r>
              <a:rPr lang="zh-CN" altLang="en-US" sz="2000" dirty="0"/>
              <a:t>战略物资</a:t>
            </a:r>
            <a:r>
              <a:rPr lang="en-US" altLang="zh-CN" sz="2000" dirty="0"/>
              <a:t>”</a:t>
            </a:r>
            <a:r>
              <a:rPr lang="zh-CN" altLang="en-US" sz="2000" dirty="0"/>
              <a:t>。另据媒体称，已有公司完成向英伟达送样</a:t>
            </a:r>
            <a:r>
              <a:rPr lang="en-US" altLang="zh-CN" sz="2000" dirty="0"/>
              <a:t>MLCP</a:t>
            </a:r>
            <a:r>
              <a:rPr lang="zh-CN" altLang="en-US" sz="2000" dirty="0"/>
              <a:t>。不过供应链人士坦言，</a:t>
            </a:r>
            <a:r>
              <a:rPr lang="en-US" altLang="zh-CN" sz="2000" dirty="0"/>
              <a:t>MLCP</a:t>
            </a:r>
            <a:r>
              <a:rPr lang="zh-CN" altLang="en-US" sz="2000" dirty="0"/>
              <a:t>并非</a:t>
            </a:r>
            <a:r>
              <a:rPr lang="en-US" altLang="zh-CN" sz="2000" dirty="0"/>
              <a:t>AI</a:t>
            </a:r>
            <a:r>
              <a:rPr lang="zh-CN" altLang="en-US" sz="2000" dirty="0"/>
              <a:t>服务器唯一解法，还有多个其他新散热方案在并行验证。</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用户好评</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253490" y="1109345"/>
            <a:ext cx="3741420" cy="3276600"/>
          </a:xfrm>
          <a:prstGeom prst="rect">
            <a:avLst/>
          </a:prstGeom>
        </p:spPr>
      </p:pic>
      <p:pic>
        <p:nvPicPr>
          <p:cNvPr id="2" name="图片 1"/>
          <p:cNvPicPr>
            <a:picLocks noChangeAspect="1"/>
          </p:cNvPicPr>
          <p:nvPr/>
        </p:nvPicPr>
        <p:blipFill>
          <a:blip r:embed="rId2"/>
          <a:stretch>
            <a:fillRect/>
          </a:stretch>
        </p:blipFill>
        <p:spPr>
          <a:xfrm>
            <a:off x="4929505" y="1043305"/>
            <a:ext cx="3629025" cy="10763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685800" y="935355"/>
            <a:ext cx="10698480" cy="5322570"/>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脱水策略</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071245" y="1042035"/>
            <a:ext cx="10048875" cy="523938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1270</Words>
  <Application>WPS 演示</Application>
  <PresentationFormat>宽屏</PresentationFormat>
  <Paragraphs>88</Paragraphs>
  <Slides>15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278</cp:revision>
  <dcterms:created xsi:type="dcterms:W3CDTF">2024-06-11T06:30:00Z</dcterms:created>
  <dcterms:modified xsi:type="dcterms:W3CDTF">2025-09-16T00:52:34Z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2052-12.1.0.22529</vt:lpwstr>
  </property>
</Properties>
</file>