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5" r:id="rId17"/>
    <p:sldId id="4461" r:id="rId18"/>
    <p:sldId id="4462" r:id="rId19"/>
    <p:sldId id="4453" r:id="rId20"/>
    <p:sldId id="4278" r:id="rId21"/>
    <p:sldId id="270" r:id="rId22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17.xml"/><Relationship Id="rId26" Type="http://schemas.openxmlformats.org/officeDocument/2006/relationships/commentAuthors" Target="commentAuthors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6.png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2026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697095" y="189865"/>
            <a:ext cx="38614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400" dirty="0">
                <a:solidFill>
                  <a:schemeClr val="bg1"/>
                </a:solidFill>
              </a:rPr>
              <a:t>经传好课</a:t>
            </a:r>
            <a:endParaRPr lang="zh-CN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7250" y="1001395"/>
            <a:ext cx="10477500" cy="5270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720" y="666750"/>
            <a:ext cx="10067925" cy="5524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800" y="575945"/>
            <a:ext cx="10058400" cy="570547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080" y="908050"/>
            <a:ext cx="9740900" cy="5212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00990" y="990600"/>
            <a:ext cx="11159490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、华为产业链：</a:t>
            </a:r>
            <a:endParaRPr lang="zh-CN" altLang="en-US" sz="2000" dirty="0"/>
          </a:p>
          <a:p>
            <a:r>
              <a:rPr lang="zh-CN" altLang="en-US" sz="2000" dirty="0"/>
              <a:t>华为15日发布全球首个3</a:t>
            </a:r>
            <a:r>
              <a:rPr lang="en-US" altLang="zh-CN" sz="2000" dirty="0"/>
              <a:t>D</a:t>
            </a:r>
            <a:r>
              <a:rPr lang="zh-CN" altLang="en-US" sz="2000" dirty="0"/>
              <a:t>数据中心，发行《3</a:t>
            </a:r>
            <a:r>
              <a:rPr lang="en-US" altLang="zh-CN" sz="2000" dirty="0"/>
              <a:t>D</a:t>
            </a:r>
            <a:r>
              <a:rPr lang="zh-CN" altLang="en-US" sz="2000" dirty="0"/>
              <a:t>数据中心》专著书籍，并开放《3</a:t>
            </a:r>
            <a:r>
              <a:rPr lang="en-US" altLang="zh-CN" sz="2000" dirty="0"/>
              <a:t>D</a:t>
            </a:r>
            <a:r>
              <a:rPr lang="zh-CN" altLang="en-US" sz="2000" dirty="0"/>
              <a:t>数据中心概要设计图库》。华为副董事长、轮值董事长汪涛表示，十万亿参数大模型和高速增长的</a:t>
            </a:r>
            <a:r>
              <a:rPr lang="en-US" altLang="zh-CN" sz="2000" dirty="0"/>
              <a:t>Token</a:t>
            </a:r>
            <a:r>
              <a:rPr lang="zh-CN" altLang="en-US" sz="2000" dirty="0"/>
              <a:t>需求对</a:t>
            </a:r>
            <a:r>
              <a:rPr lang="en-US" altLang="zh-CN" sz="2000" dirty="0"/>
              <a:t>AI</a:t>
            </a:r>
            <a:r>
              <a:rPr lang="zh-CN" altLang="en-US" sz="2000" dirty="0"/>
              <a:t>基础设施提出更高要求，十万卡以上的昇腾超节点集群将成为基础配置。3</a:t>
            </a:r>
            <a:r>
              <a:rPr lang="en-US" altLang="zh-CN" sz="2000" dirty="0"/>
              <a:t>D</a:t>
            </a:r>
            <a:r>
              <a:rPr lang="zh-CN" altLang="en-US" sz="2000" dirty="0"/>
              <a:t>数据中心通过分层解耦、立体堆叠支撑昇腾超节点集群的超级算力工厂。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、风电：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zh-CN" altLang="en-US" sz="2000" dirty="0"/>
              <a:t>据财联社报道，日前，挪威咨询机构</a:t>
            </a:r>
            <a:r>
              <a:rPr lang="en-US" altLang="zh-CN" sz="2000" dirty="0"/>
              <a:t>Rystad Energy</a:t>
            </a:r>
            <a:r>
              <a:rPr lang="zh-CN" altLang="en-US" sz="2000" dirty="0"/>
              <a:t>最新分析称，欧洲海上风电扩张正面临结构性供应约束。自2020年以来，海上风机整机售价（按</a:t>
            </a:r>
            <a:r>
              <a:rPr lang="en-US" altLang="zh-CN" sz="2000" dirty="0"/>
              <a:t>MW</a:t>
            </a:r>
            <a:r>
              <a:rPr lang="zh-CN" altLang="en-US" sz="2000" dirty="0"/>
              <a:t>计）已上涨40%–45%，涨幅远超同期制造成本20%–25%的增幅。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3280" y="1253490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、半导体：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9月15日，工信部、国家发改委联合印发《电子信息制造业发展"十五五"规划》，提出到2030年规上企业营收突破30万亿元、研发投入强度3.5%，重点部署集成电路全链条攻关、先进存储与先进封装、硅光，并明确"夯实人工智能硬件底座"。同日，日本</a:t>
            </a:r>
            <a:r>
              <a:rPr lang="en-US" altLang="zh-CN" sz="2000" dirty="0"/>
              <a:t>JSR、</a:t>
            </a:r>
            <a:r>
              <a:rPr lang="zh-CN" altLang="en-US" sz="2000" dirty="0"/>
              <a:t>东京应化、信越化学等宣布10月1日起光刻胶全球客户新定价整体上调15%，其中</a:t>
            </a:r>
            <a:r>
              <a:rPr lang="en-US" altLang="zh-CN" sz="2000" dirty="0"/>
              <a:t>HBM</a:t>
            </a:r>
            <a:r>
              <a:rPr lang="zh-CN" altLang="en-US" sz="2000" dirty="0"/>
              <a:t>专用浸没式</a:t>
            </a:r>
            <a:r>
              <a:rPr lang="en-US" altLang="zh-CN" sz="2000" dirty="0"/>
              <a:t>ArF</a:t>
            </a:r>
            <a:r>
              <a:rPr lang="zh-CN" altLang="en-US" sz="2000" dirty="0"/>
              <a:t>最高上调24%。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1485</Words>
  <Application>WPS 演示</Application>
  <PresentationFormat>宽屏</PresentationFormat>
  <Paragraphs>139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4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562</cp:revision>
  <dcterms:created xsi:type="dcterms:W3CDTF">2024-06-11T06:30:00Z</dcterms:created>
  <dcterms:modified xsi:type="dcterms:W3CDTF">2026-09-16T00:47:27Z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2052-12.1.0.28505</vt:lpwstr>
  </property>
</Properties>
</file>