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62" r:id="rId19"/>
    <p:sldId id="4453" r:id="rId20"/>
    <p:sldId id="4278" r:id="rId21"/>
    <p:sldId id="270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990" y="990600"/>
            <a:ext cx="1115949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、算力：</a:t>
            </a:r>
            <a:endParaRPr lang="zh-CN" altLang="en-US" sz="2000" dirty="0"/>
          </a:p>
          <a:p>
            <a:r>
              <a:rPr lang="zh-CN" altLang="en-US" sz="2000" dirty="0"/>
              <a:t>云计算服务提供商</a:t>
            </a:r>
            <a:r>
              <a:rPr lang="en-US" altLang="zh-CN" sz="2000" dirty="0"/>
              <a:t>Nebius</a:t>
            </a:r>
            <a:r>
              <a:rPr lang="zh-CN" altLang="en-US" sz="2000" dirty="0"/>
              <a:t>宣布，自10月1日起上调多项按需计算资源价格，其中最新英伟达</a:t>
            </a:r>
            <a:r>
              <a:rPr lang="en-US" altLang="zh-CN" sz="2000" dirty="0"/>
              <a:t>GPU</a:t>
            </a:r>
            <a:r>
              <a:rPr lang="zh-CN" altLang="en-US" sz="2000" dirty="0"/>
              <a:t>涨幅最大。新价格下，</a:t>
            </a:r>
            <a:r>
              <a:rPr lang="en-US" altLang="zh-CN" sz="2000" dirty="0"/>
              <a:t>H100</a:t>
            </a:r>
            <a:r>
              <a:rPr lang="zh-CN" altLang="en-US" sz="2000" dirty="0"/>
              <a:t>由3.85美元/</a:t>
            </a:r>
            <a:r>
              <a:rPr lang="en-US" altLang="zh-CN" sz="2000" dirty="0"/>
              <a:t>GPU</a:t>
            </a:r>
            <a:r>
              <a:rPr lang="zh-CN" altLang="en-US" sz="2000" dirty="0"/>
              <a:t>小时升至4.50美元/</a:t>
            </a:r>
            <a:r>
              <a:rPr lang="en-US" altLang="zh-CN" sz="2000" dirty="0"/>
              <a:t>GPU</a:t>
            </a:r>
            <a:r>
              <a:rPr lang="zh-CN" altLang="en-US" sz="2000" dirty="0"/>
              <a:t>小时，涨幅约17%；</a:t>
            </a:r>
            <a:r>
              <a:rPr lang="en-US" altLang="zh-CN" sz="2000" dirty="0"/>
              <a:t>H200</a:t>
            </a:r>
            <a:r>
              <a:rPr lang="zh-CN" altLang="en-US" sz="2000" dirty="0"/>
              <a:t>由4.50美元升至5.40美元，涨幅20%；英伟达</a:t>
            </a:r>
            <a:r>
              <a:rPr lang="en-US" altLang="zh-CN" sz="2000" dirty="0"/>
              <a:t>B300</a:t>
            </a:r>
            <a:r>
              <a:rPr lang="zh-CN" altLang="en-US" sz="2000" dirty="0"/>
              <a:t>绝对涨幅最大，由7.85美元升至9.50美元/</a:t>
            </a:r>
            <a:r>
              <a:rPr lang="en-US" altLang="zh-CN" sz="2000" dirty="0"/>
              <a:t>GPU</a:t>
            </a:r>
            <a:r>
              <a:rPr lang="zh-CN" altLang="en-US" sz="2000" dirty="0"/>
              <a:t>小时，涨幅约21%。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、半导体：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据韩国科技媒体</a:t>
            </a:r>
            <a:r>
              <a:rPr lang="en-US" altLang="zh-CN" sz="2000" dirty="0"/>
              <a:t>ETNEWS</a:t>
            </a:r>
            <a:r>
              <a:rPr lang="zh-CN" altLang="en-US" sz="2000" dirty="0"/>
              <a:t>报道，业内人士16日透露，有半导体制造设备关键零部件的交货周期已延长了一倍以上，行业正面临供应短缺的困境。一位业内人士表示：“即使零部件行业现在扩大产能，也为时已晚，无法满足当前的需求。”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、华为产业链：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9月17日华为全联接大会2026在上海启幕，发布全球首个应用</a:t>
            </a:r>
            <a:r>
              <a:rPr lang="en-US" altLang="zh-CN" sz="2000" dirty="0"/>
              <a:t>NPO（</a:t>
            </a:r>
            <a:r>
              <a:rPr lang="zh-CN" altLang="en-US" sz="2000" dirty="0"/>
              <a:t>近封装光学）技术的昇腾960超节点，算力卡从1024卡升级至4096卡，支撑10万亿参数大模型训练推理；昇腾960</a:t>
            </a:r>
            <a:r>
              <a:rPr lang="en-US" altLang="zh-CN" sz="2000" dirty="0"/>
              <a:t>DT</a:t>
            </a:r>
            <a:r>
              <a:rPr lang="zh-CN" altLang="en-US" sz="2000" dirty="0"/>
              <a:t>提前三个季度、性能翻番；业界首个量产</a:t>
            </a:r>
            <a:r>
              <a:rPr lang="en-US" altLang="zh-CN" sz="2000" dirty="0"/>
              <a:t>NPO</a:t>
            </a:r>
            <a:r>
              <a:rPr lang="zh-CN" altLang="en-US" sz="2000" dirty="0"/>
              <a:t>产品</a:t>
            </a:r>
            <a:r>
              <a:rPr lang="en-US" altLang="zh-CN" sz="2000" dirty="0"/>
              <a:t>Hi-ONE</a:t>
            </a:r>
            <a:r>
              <a:rPr lang="zh-CN" altLang="en-US" sz="2000" dirty="0"/>
              <a:t>单引擎容量达7.2</a:t>
            </a:r>
            <a:r>
              <a:rPr lang="en-US" altLang="zh-CN" sz="2000" dirty="0"/>
              <a:t>T，</a:t>
            </a:r>
            <a:r>
              <a:rPr lang="zh-CN" altLang="en-US" sz="2000" dirty="0"/>
              <a:t>替代4.8万颗800</a:t>
            </a:r>
            <a:r>
              <a:rPr lang="en-US" altLang="zh-CN" sz="2000" dirty="0"/>
              <a:t>G</a:t>
            </a:r>
            <a:r>
              <a:rPr lang="zh-CN" altLang="en-US" sz="2000" dirty="0"/>
              <a:t>光模块。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720" y="666750"/>
            <a:ext cx="1006792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418</a:t>
            </a:r>
            <a:r>
              <a:rPr lang="zh-CN" altLang="en-US" sz="2400" dirty="0">
                <a:solidFill>
                  <a:schemeClr val="bg1"/>
                </a:solidFill>
              </a:rPr>
              <a:t>活动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25" y="861695"/>
            <a:ext cx="981075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575945"/>
            <a:ext cx="10058400" cy="570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1458</Words>
  <Application>WPS 演示</Application>
  <PresentationFormat>宽屏</PresentationFormat>
  <Paragraphs>139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564</cp:revision>
  <dcterms:created xsi:type="dcterms:W3CDTF">2024-06-11T06:30:00Z</dcterms:created>
  <dcterms:modified xsi:type="dcterms:W3CDTF">2026-09-18T00:49:57Z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