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63" r:id="rId3"/>
    <p:sldId id="4272" r:id="rId4"/>
    <p:sldId id="4270" r:id="rId5"/>
    <p:sldId id="4278" r:id="rId6"/>
    <p:sldId id="4319" r:id="rId7"/>
    <p:sldId id="4340" r:id="rId8"/>
    <p:sldId id="4339" r:id="rId9"/>
    <p:sldId id="4357" r:id="rId10"/>
    <p:sldId id="4338" r:id="rId11"/>
    <p:sldId id="4269" r:id="rId12"/>
    <p:sldId id="4268" r:id="rId13"/>
    <p:sldId id="4271" r:id="rId14"/>
    <p:sldId id="1341" r:id="rId15"/>
    <p:sldId id="4241" r:id="rId16"/>
    <p:sldId id="4250" r:id="rId17"/>
    <p:sldId id="4256" r:id="rId18"/>
    <p:sldId id="4259" r:id="rId19"/>
    <p:sldId id="4260" r:id="rId20"/>
    <p:sldId id="4261" r:id="rId21"/>
    <p:sldId id="4264" r:id="rId22"/>
    <p:sldId id="4263" r:id="rId23"/>
    <p:sldId id="4274" r:id="rId24"/>
    <p:sldId id="270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35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png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4.xml"/><Relationship Id="rId3" Type="http://schemas.openxmlformats.org/officeDocument/2006/relationships/image" Target="../media/image18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5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6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7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8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9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0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tags" Target="../tags/tag1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4.xml"/><Relationship Id="rId2" Type="http://schemas.openxmlformats.org/officeDocument/2006/relationships/image" Target="../media/image29.png"/><Relationship Id="rId1" Type="http://schemas.openxmlformats.org/officeDocument/2006/relationships/tags" Target="../tags/tag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79792" y="1951887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2024</a:t>
            </a: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年，扬帆起航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陈灼基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7"/>
            <a:ext cx="4620470" cy="646082"/>
            <a:chOff x="7093" y="6616"/>
            <a:chExt cx="7859" cy="1132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A1120620030004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  <a:p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2024.01.02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31" y="940279"/>
            <a:ext cx="11300605" cy="51327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419" y="854016"/>
            <a:ext cx="11671540" cy="52707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683" y="819509"/>
            <a:ext cx="11536392" cy="53311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77109" y="155276"/>
            <a:ext cx="3709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四大战法叠加四线开花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2055303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   黄色线（官员）：代表大单净额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蓝色线（地主）：代表中单净额      绿色线（农民）：代表小单净额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80" y="3207356"/>
            <a:ext cx="7894040" cy="240658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7790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1151" y="733053"/>
            <a:ext cx="2578851" cy="547397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庄散博弈（二级形态）：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红线呈现向上（红线第一）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黄线呈现向下（黄线越低，分歧越大）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说明超大单（大主力）进场抢筹拉升，但大单（小主力）出货，主力之间出现分歧，后续个股大概率有脉冲，但上涨幅度要根据盘面情绪而定。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585937" cy="547895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四线混乱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庄散博弈（三级形态）：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黄线呈现向上（黄线第一）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红线呈现向下（红线越低，分歧越大）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说明大单（小主力）进场抢筹拉升，但超大单（大主力）出货，主力之间出现分歧，后续个股大概率冲高回落。</a:t>
            </a:r>
            <a:endParaRPr lang="en-US" altLang="zh-CN" sz="20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71041" y="733053"/>
            <a:ext cx="2603227" cy="55083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反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4332" y="851323"/>
            <a:ext cx="7696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庄散博弈（四级形态）：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蓝线、绿线呈现向上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红线、黄线呈现向下</a:t>
            </a:r>
            <a:br>
              <a:rPr lang="en-US" altLang="zh-CN" sz="2000" b="1" dirty="0"/>
            </a:b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说明超大单和大单（主力）出货，中单和小单（散户）接盘，大资金出逃，股价盘中容易出现闪崩。</a:t>
            </a: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7921" y="733053"/>
            <a:ext cx="2599654" cy="54863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2" y="1572776"/>
            <a:ext cx="427872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战法选股步骤（普通）：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③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en-US" altLang="zh-CN" sz="2000" b="1" dirty="0"/>
              <a:t>④</a:t>
            </a:r>
            <a:r>
              <a:rPr lang="zh-CN" altLang="en-US" sz="2000" b="1" dirty="0"/>
              <a:t>得到全市场当日主力最青睐的个股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zh-CN" altLang="en-US" sz="2000" b="1" dirty="0"/>
              <a:t>优点：全市场个股一览无遗</a:t>
            </a:r>
            <a:br>
              <a:rPr lang="en-US" altLang="zh-CN" sz="2000" b="1" dirty="0"/>
            </a:br>
            <a:r>
              <a:rPr lang="zh-CN" altLang="en-US" sz="2000" b="1" dirty="0"/>
              <a:t>缺点：个股太多，无从下手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0212" y="733053"/>
            <a:ext cx="5242472" cy="54999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基础版使用方法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3271" y="1572776"/>
            <a:ext cx="474851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战法选股步骤（强化）：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①</a:t>
            </a:r>
            <a:r>
              <a:rPr lang="zh-CN" altLang="en-US" sz="2000" b="1" dirty="0"/>
              <a:t>首页点击进入“</a:t>
            </a:r>
            <a:r>
              <a:rPr lang="en-US" altLang="zh-CN" sz="2000" b="1" dirty="0"/>
              <a:t>L2</a:t>
            </a:r>
            <a:r>
              <a:rPr lang="zh-CN" altLang="en-US" sz="2000" b="1" dirty="0"/>
              <a:t>基础版”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②</a:t>
            </a:r>
            <a:r>
              <a:rPr lang="zh-CN" altLang="en-US" sz="2000" b="1" dirty="0"/>
              <a:t>盘中选择强势板块（消息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预判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看好）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③勾选“四线开花”筛选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④</a:t>
            </a:r>
            <a:r>
              <a:rPr lang="zh-CN" altLang="en-US" sz="2000" b="1" dirty="0"/>
              <a:t>点击“大额净买”排序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⑤得到板块当日主力最青睐的个股</a:t>
            </a:r>
            <a:br>
              <a:rPr lang="en-US" altLang="zh-CN" sz="2000" b="1" dirty="0"/>
            </a:br>
            <a:endParaRPr lang="en-US" altLang="zh-CN" sz="2000" b="1" dirty="0"/>
          </a:p>
          <a:p>
            <a:r>
              <a:rPr lang="zh-CN" altLang="en-US" sz="2000" b="1" dirty="0"/>
              <a:t>优点：更加精准，便于捕捉主力小动向</a:t>
            </a:r>
            <a:endParaRPr lang="en-US" altLang="zh-CN" sz="2000" b="1" dirty="0"/>
          </a:p>
          <a:p>
            <a:r>
              <a:rPr lang="zh-CN" altLang="en-US" sz="2000" b="1" dirty="0"/>
              <a:t>缺点：板块容易判断错误</a:t>
            </a:r>
            <a:br>
              <a:rPr lang="en-US" altLang="zh-CN" sz="2000" b="1" dirty="0"/>
            </a:br>
            <a:endParaRPr lang="en-US" altLang="zh-CN" sz="2000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039" y="767865"/>
            <a:ext cx="5204407" cy="551389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5735" y="163902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第三个“国九条”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4015" y="164465"/>
            <a:ext cx="11600180" cy="602678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超短金叉战法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2602" y="803822"/>
            <a:ext cx="5143102" cy="5412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89" y="803822"/>
            <a:ext cx="5148611" cy="541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趋势回档战法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541" y="803822"/>
            <a:ext cx="5220459" cy="5412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626" y="803822"/>
            <a:ext cx="5126416" cy="541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35501" y="1595886"/>
            <a:ext cx="9782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</a:t>
            </a:r>
            <a:r>
              <a:rPr lang="zh-CN" altLang="en-US" sz="2400" dirty="0"/>
              <a:t>、三板斧：上升回档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、控盘双突破（股价突破年线、半年线）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、主题猎手战法：结合热点、</a:t>
            </a:r>
            <a:r>
              <a:rPr lang="en-US" altLang="zh-CN" sz="2400" dirty="0"/>
              <a:t>L2</a:t>
            </a:r>
            <a:r>
              <a:rPr lang="zh-CN" altLang="en-US" sz="2400" dirty="0"/>
              <a:t>资金等指标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4</a:t>
            </a:r>
            <a:r>
              <a:rPr lang="zh-CN" altLang="en-US" sz="2400" dirty="0"/>
              <a:t>、机构增仓、北向阻击选股，指标择时操作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4873924" y="189782"/>
            <a:ext cx="194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操作策略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515" y="160020"/>
            <a:ext cx="12342495" cy="64503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1810" y="247015"/>
            <a:ext cx="11396345" cy="62249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/>
          <p:nvPr/>
        </p:nvPicPr>
        <p:blipFill>
          <a:blip r:embed="rId1"/>
        </p:blipFill>
        <p:spPr>
          <a:xfrm>
            <a:off x="374650" y="662305"/>
            <a:ext cx="11370310" cy="55340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明日前瞻二维码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36625" y="2000250"/>
            <a:ext cx="2571750" cy="2552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1486535"/>
            <a:ext cx="7807325" cy="4272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风口阻击二维码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9545" y="2088515"/>
            <a:ext cx="2619375" cy="254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15" y="1373505"/>
            <a:ext cx="7518400" cy="4635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风口狙击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27580" y="1825625"/>
            <a:ext cx="7735570" cy="4351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4725" y="0"/>
            <a:ext cx="10515600" cy="1325563"/>
          </a:xfrm>
        </p:spPr>
        <p:txBody>
          <a:bodyPr/>
          <a:p>
            <a:r>
              <a:rPr lang="zh-CN" altLang="zh-CN"/>
              <a:t>风口狙击</a:t>
            </a:r>
            <a:endParaRPr lang="zh-CN" altLang="zh-CN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27580" y="1825625"/>
            <a:ext cx="7735570" cy="43516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COMMONDATA" val="eyJoZGlkIjoiOTAzOTQ3MTIxNjU3MzE4MjhmYTQyMTMwMmMzMTJiOWQifQ=="/>
  <p:tag name="commondata" val="eyJoZGlkIjoiNjMzMjYwMjkzODUxNmM2MmM0YjA0NGU5OGU1OGIwOGM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939</Words>
  <Application>WPS 演示</Application>
  <PresentationFormat>宽屏</PresentationFormat>
  <Paragraphs>89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Calibri</vt:lpstr>
      <vt:lpstr>Arial Unicode MS</vt:lpstr>
      <vt:lpstr>等线</vt:lpstr>
      <vt:lpstr>思源黑体 CN Normal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明日前瞻二维码</vt:lpstr>
      <vt:lpstr>风口阻击二维码</vt:lpstr>
      <vt:lpstr>PowerPoint 演示文稿</vt:lpstr>
      <vt:lpstr>风口狙击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46</cp:revision>
  <dcterms:created xsi:type="dcterms:W3CDTF">2024-06-11T06:30:00Z</dcterms:created>
  <dcterms:modified xsi:type="dcterms:W3CDTF">2024-09-23T03:56:04Z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C7704E933E1A4A679033E90DEAB49B71_12</vt:lpwstr>
  </property>
  <property fmtid="{D5CDD505-2E9C-101B-9397-08002B2CF9AE}" pid="3" name="KSOProductBuildVer">
    <vt:lpwstr>2052-12.1.0.18276</vt:lpwstr>
  </property>
</Properties>
</file>