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5" r:id="rId17"/>
    <p:sldId id="4461" r:id="rId18"/>
    <p:sldId id="4462" r:id="rId19"/>
    <p:sldId id="4453" r:id="rId20"/>
    <p:sldId id="4278" r:id="rId21"/>
    <p:sldId id="270" r:id="rId22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7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6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0990" y="990600"/>
            <a:ext cx="1115949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、端侧</a:t>
            </a:r>
            <a:r>
              <a:rPr lang="en-US" altLang="zh-CN" sz="2000" dirty="0"/>
              <a:t>ai</a:t>
            </a:r>
            <a:r>
              <a:rPr lang="zh-CN" altLang="en-US" sz="2000" dirty="0"/>
              <a:t>：</a:t>
            </a:r>
            <a:endParaRPr lang="zh-CN" altLang="en-US" sz="2000" dirty="0"/>
          </a:p>
          <a:p>
            <a:r>
              <a:rPr lang="zh-CN" altLang="en-US" sz="2000" dirty="0"/>
              <a:t>9月22日2026云栖大会举行，阿里云年度技术发布聚焦</a:t>
            </a:r>
            <a:r>
              <a:rPr lang="en-US" altLang="zh-CN" sz="2000" dirty="0"/>
              <a:t>AI</a:t>
            </a:r>
            <a:r>
              <a:rPr lang="zh-CN" altLang="en-US" sz="2000" dirty="0"/>
              <a:t>算力基础设施；高通骁龙峰会今日（9月23日）开幕，端侧</a:t>
            </a:r>
            <a:r>
              <a:rPr lang="en-US" altLang="zh-CN" sz="2000" dirty="0"/>
              <a:t>AI</a:t>
            </a:r>
            <a:r>
              <a:rPr lang="zh-CN" altLang="en-US" sz="2000" dirty="0"/>
              <a:t>新品密集亮相；</a:t>
            </a:r>
            <a:r>
              <a:rPr lang="en-US" altLang="zh-CN" sz="2000" dirty="0"/>
              <a:t>Meta Connect</a:t>
            </a:r>
            <a:r>
              <a:rPr lang="zh-CN" altLang="en-US" sz="2000" dirty="0"/>
              <a:t>大会即将举行，</a:t>
            </a:r>
            <a:r>
              <a:rPr lang="en-US" altLang="zh-CN" sz="2000" dirty="0"/>
              <a:t>AI</a:t>
            </a:r>
            <a:r>
              <a:rPr lang="zh-CN" altLang="en-US" sz="2000" dirty="0"/>
              <a:t>眼镜概念昨日集体爆发，瑞芯微、博通集成涨停；隔夜费城半导体指数涨超2%创7月中旬以来收盘新高，端侧</a:t>
            </a:r>
            <a:r>
              <a:rPr lang="en-US" altLang="zh-CN" sz="2000" dirty="0"/>
              <a:t>AI</a:t>
            </a:r>
            <a:r>
              <a:rPr lang="zh-CN" altLang="en-US" sz="2000" dirty="0"/>
              <a:t>产业链景气度持续获验证。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</a:t>
            </a:r>
            <a:r>
              <a:rPr lang="en-US" altLang="zh-CN" sz="2000" dirty="0"/>
              <a:t>ai</a:t>
            </a:r>
            <a:r>
              <a:rPr lang="zh-CN" altLang="en-US" sz="2000" dirty="0"/>
              <a:t>应用：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Meta</a:t>
            </a:r>
            <a:r>
              <a:rPr lang="zh-CN" altLang="en-US" sz="2000" dirty="0"/>
              <a:t>于9月8日推出个人</a:t>
            </a:r>
            <a:r>
              <a:rPr lang="en-US" altLang="zh-CN" sz="2000" dirty="0"/>
              <a:t>AI</a:t>
            </a:r>
            <a:r>
              <a:rPr lang="zh-CN" altLang="en-US" sz="2000" dirty="0"/>
              <a:t>智能体应用</a:t>
            </a:r>
            <a:r>
              <a:rPr lang="en-US" altLang="zh-CN" sz="2000" dirty="0"/>
              <a:t>Muse，</a:t>
            </a:r>
            <a:r>
              <a:rPr lang="zh-CN" altLang="en-US" sz="2000" dirty="0"/>
              <a:t>上线六天累计下载量超90万次，并于9月18日登顶美国苹果</a:t>
            </a:r>
            <a:r>
              <a:rPr lang="en-US" altLang="zh-CN" sz="2000" dirty="0"/>
              <a:t>iOS</a:t>
            </a:r>
            <a:r>
              <a:rPr lang="zh-CN" altLang="en-US" sz="2000" dirty="0"/>
              <a:t>免费应用榜，超越</a:t>
            </a:r>
            <a:r>
              <a:rPr lang="en-US" altLang="zh-CN" sz="2000" dirty="0"/>
              <a:t>ChatGPT、Gemini、Claude</a:t>
            </a:r>
            <a:r>
              <a:rPr lang="zh-CN" altLang="en-US" sz="2000" dirty="0"/>
              <a:t>等一众</a:t>
            </a:r>
            <a:r>
              <a:rPr lang="en-US" altLang="zh-CN" sz="2000" dirty="0"/>
              <a:t>AI</a:t>
            </a:r>
            <a:r>
              <a:rPr lang="zh-CN" altLang="en-US" sz="2000" dirty="0"/>
              <a:t>应用。与此同时，云栖大会22日开幕，</a:t>
            </a:r>
            <a:r>
              <a:rPr lang="en-US" altLang="zh-CN" sz="2000" dirty="0"/>
              <a:t>Agent</a:t>
            </a:r>
            <a:r>
              <a:rPr lang="zh-CN" altLang="en-US" sz="2000" dirty="0"/>
              <a:t>技术正是大会聚焦点之一。有机构认为，</a:t>
            </a:r>
            <a:r>
              <a:rPr lang="en-US" altLang="zh-CN" sz="2000" dirty="0"/>
              <a:t>AI</a:t>
            </a:r>
            <a:r>
              <a:rPr lang="zh-CN" altLang="en-US" sz="2000" dirty="0"/>
              <a:t>智能体商业化拐点渐近，概念股业绩弹性可期。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、固态电池：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记者从理想汽车内部人士处获悉，理想汽车固态电池在2027或2028年将具备小批量上车能力。近日，理想汽车动力电池高级总监柳志民表示，理想汽车持续在固态电池领域进行技术布局，目前有多个项目在开发中，并已在眼镜产品上进行了固态电池原型验证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97095" y="189865"/>
            <a:ext cx="3861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dirty="0">
                <a:solidFill>
                  <a:schemeClr val="bg1"/>
                </a:solidFill>
              </a:rPr>
              <a:t>经传好课</a:t>
            </a:r>
            <a:endParaRPr lang="zh-CN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001395"/>
            <a:ext cx="10477500" cy="5270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720" y="666750"/>
            <a:ext cx="10067925" cy="5524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418</a:t>
            </a:r>
            <a:r>
              <a:rPr lang="zh-CN" altLang="en-US" sz="2400" dirty="0">
                <a:solidFill>
                  <a:schemeClr val="bg1"/>
                </a:solidFill>
              </a:rPr>
              <a:t>活动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0625" y="861695"/>
            <a:ext cx="9810750" cy="53911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575945"/>
            <a:ext cx="10058400" cy="5705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1461</Words>
  <Application>WPS 演示</Application>
  <PresentationFormat>宽屏</PresentationFormat>
  <Paragraphs>139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40" baseType="lpstr">
      <vt:lpstr>Arial</vt:lpstr>
      <vt:lpstr>宋体</vt:lpstr>
      <vt:lpstr>Wingdings</vt:lpstr>
      <vt:lpstr>思源黑体 CN Medium</vt:lpstr>
      <vt:lpstr>黑体</vt:lpstr>
      <vt:lpstr>思源黑体 CN Heavy</vt:lpstr>
      <vt:lpstr>思源黑体 CN Bold</vt:lpstr>
      <vt:lpstr>微软雅黑</vt:lpstr>
      <vt:lpstr>KSOFBD28ECAF</vt:lpstr>
      <vt:lpstr>Segoe Print</vt:lpstr>
      <vt:lpstr>Calibri</vt:lpstr>
      <vt:lpstr>KSOFDDF4E7ED</vt:lpstr>
      <vt:lpstr>Arial Unicode MS</vt:lpstr>
      <vt:lpstr>等线</vt:lpstr>
      <vt:lpstr>思源黑体 CN Bold</vt:lpstr>
      <vt:lpstr>思源黑体 CN Heavy</vt:lpstr>
      <vt:lpstr>思源黑体 CN Medium</vt:lpstr>
      <vt:lpstr>方正宝黑体 简 Medium</vt:lpstr>
      <vt:lpstr>方正大黑体_GBK</vt:lpstr>
      <vt:lpstr>文道潮黑体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566</cp:revision>
  <dcterms:created xsi:type="dcterms:W3CDTF">2024-06-11T06:30:00Z</dcterms:created>
  <dcterms:modified xsi:type="dcterms:W3CDTF">2026-09-23T00:48:35Z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2052-12.1.0.28505</vt:lpwstr>
  </property>
</Properties>
</file>