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391" r:id="rId6"/>
    <p:sldId id="4440" r:id="rId7"/>
    <p:sldId id="4442" r:id="rId8"/>
    <p:sldId id="4448" r:id="rId9"/>
    <p:sldId id="4450" r:id="rId10"/>
    <p:sldId id="4444" r:id="rId11"/>
    <p:sldId id="1341" r:id="rId12"/>
    <p:sldId id="4451" r:id="rId13"/>
    <p:sldId id="4449" r:id="rId14"/>
    <p:sldId id="4272" r:id="rId15"/>
    <p:sldId id="4270" r:id="rId16"/>
    <p:sldId id="4278" r:id="rId17"/>
    <p:sldId id="4269" r:id="rId18"/>
    <p:sldId id="4241" r:id="rId19"/>
    <p:sldId id="270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26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8.xml"/><Relationship Id="rId2" Type="http://schemas.openxmlformats.org/officeDocument/2006/relationships/image" Target="../media/image8.png"/><Relationship Id="rId1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0.xml"/><Relationship Id="rId2" Type="http://schemas.openxmlformats.org/officeDocument/2006/relationships/image" Target="../media/image9.png"/><Relationship Id="rId1" Type="http://schemas.openxmlformats.org/officeDocument/2006/relationships/tags" Target="../tags/tag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1" Type="http://schemas.openxmlformats.org/officeDocument/2006/relationships/tags" Target="../tags/tag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1" Type="http://schemas.openxmlformats.org/officeDocument/2006/relationships/tags" Target="../tags/tag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3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5.xml"/><Relationship Id="rId2" Type="http://schemas.openxmlformats.org/officeDocument/2006/relationships/image" Target="../media/image15.png"/><Relationship Id="rId1" Type="http://schemas.openxmlformats.org/officeDocument/2006/relationships/tags" Target="../tags/tag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7.png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牛市正进行时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风口狙击彩蛋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676275"/>
            <a:ext cx="9998075" cy="55054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脱水策略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245" y="1042035"/>
            <a:ext cx="10048875" cy="52393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1275" y="734695"/>
            <a:ext cx="9867900" cy="54324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31" y="940279"/>
            <a:ext cx="11300605" cy="513271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四线开花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4332" y="851323"/>
            <a:ext cx="77790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庄散博弈（最强形态）：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zh-CN" altLang="en-US" sz="2000" b="1" dirty="0"/>
              <a:t>红线、黄线呈现向上（红线第一，黄线第二）</a:t>
            </a: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蓝线、绿线呈现向下（蓝线第三，绿线第四）</a:t>
            </a:r>
            <a:br>
              <a:rPr lang="en-US" altLang="zh-CN" sz="2000" b="1" dirty="0"/>
            </a:b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说明主力的超大单和大单形成合力抢夺散户筹码，此时个股容易大幅拉升甚至出现涨停板。</a:t>
            </a:r>
            <a:endParaRPr lang="en-US" altLang="zh-CN" sz="2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1151" y="733053"/>
            <a:ext cx="2578851" cy="547397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270" y="1332865"/>
            <a:ext cx="102908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en-US" altLang="zh-CN" sz="2400" dirty="0"/>
          </a:p>
          <a:p>
            <a:endParaRPr lang="en-US" altLang="zh-CN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29615" y="911225"/>
            <a:ext cx="1113536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、数字经济：</a:t>
            </a:r>
            <a:endParaRPr lang="zh-CN" altLang="en-US" sz="2000" dirty="0"/>
          </a:p>
          <a:p>
            <a:r>
              <a:rPr lang="zh-CN" altLang="en-US" sz="2000" dirty="0"/>
              <a:t>商务部等</a:t>
            </a:r>
            <a:r>
              <a:rPr lang="en-US" altLang="zh-CN" sz="2000" dirty="0"/>
              <a:t>8</a:t>
            </a:r>
            <a:r>
              <a:rPr lang="zh-CN" altLang="en-US" sz="2000" dirty="0"/>
              <a:t>部门联合印发《关于大力发展数字消费共创数字时代美好生活的指导意见》。《指导意见》全面贯彻落实党中央、国务院决策部署，发挥超大规模市场优势，扩大数字消费多元化供给，创新和丰富数字消费场景，促进数字消费更高水平供需动态平衡，激发和增强社会经济活力，共创数字时代美好生活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、存储芯片：</a:t>
            </a:r>
            <a:endParaRPr lang="zh-CN" altLang="en-US" sz="2000" dirty="0"/>
          </a:p>
          <a:p>
            <a:r>
              <a:rPr lang="en-US" altLang="zh-CN" sz="2000" dirty="0"/>
              <a:t>2025</a:t>
            </a:r>
            <a:r>
              <a:rPr lang="zh-CN" altLang="en-US" sz="2000" dirty="0"/>
              <a:t>先进封装及高算力热管理大会将于</a:t>
            </a:r>
            <a:r>
              <a:rPr lang="en-US" altLang="zh-CN" sz="2000" dirty="0"/>
              <a:t>9</a:t>
            </a:r>
            <a:r>
              <a:rPr lang="zh-CN" altLang="en-US" sz="2000" dirty="0"/>
              <a:t>月</a:t>
            </a:r>
            <a:r>
              <a:rPr lang="en-US" altLang="zh-CN" sz="2000" dirty="0"/>
              <a:t>25-26</a:t>
            </a:r>
            <a:r>
              <a:rPr lang="zh-CN" altLang="en-US" sz="2000" dirty="0"/>
              <a:t>日在苏州开幕。机构指出，在摩尔定律放缓和我国先进制程技术受限的现状下，先进封装成为国产算力芯片突破性能瓶颈的重要方向。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7760" y="974725"/>
            <a:ext cx="1089977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、阿里产业链：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在</a:t>
            </a:r>
            <a:r>
              <a:rPr lang="en-US" altLang="zh-CN" sz="2000" dirty="0"/>
              <a:t>2025</a:t>
            </a:r>
            <a:r>
              <a:rPr lang="zh-CN" altLang="en-US" sz="2000" dirty="0"/>
              <a:t>阿里云栖大会上，阿里云宣布新一轮全球基础设施扩建计划：将在巴西、法国和荷兰首次设立云计算地域节点（</a:t>
            </a:r>
            <a:r>
              <a:rPr lang="en-US" altLang="zh-CN" sz="2000" dirty="0"/>
              <a:t>region</a:t>
            </a:r>
            <a:r>
              <a:rPr lang="zh-CN" altLang="en-US" sz="2000" dirty="0"/>
              <a:t>），并将扩建墨西哥、日本、韩国、马来西亚和迪拜的数据中心，以便更好服务全球客户日益增长的</a:t>
            </a:r>
            <a:r>
              <a:rPr lang="en-US" altLang="zh-CN" sz="2000" dirty="0"/>
              <a:t>AI</a:t>
            </a:r>
            <a:r>
              <a:rPr lang="zh-CN" altLang="en-US" sz="2000" dirty="0"/>
              <a:t>和云计算需求。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25770" y="189865"/>
            <a:ext cx="3032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经传好课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735" y="860425"/>
            <a:ext cx="11184255" cy="51174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48250" y="189865"/>
            <a:ext cx="351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浪尖淘金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345" y="960755"/>
            <a:ext cx="11282045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风口狙击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35355"/>
            <a:ext cx="10698480" cy="53225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6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1134</Words>
  <Application>WPS 演示</Application>
  <PresentationFormat>宽屏</PresentationFormat>
  <Paragraphs>94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思源黑体 CN Normal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288</cp:revision>
  <dcterms:created xsi:type="dcterms:W3CDTF">2024-06-11T06:30:00Z</dcterms:created>
  <dcterms:modified xsi:type="dcterms:W3CDTF">2025-09-25T00:58:17Z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2052-12.1.0.22529</vt:lpwstr>
  </property>
</Properties>
</file>