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30" r:id="rId4"/>
    <p:sldId id="1231" r:id="rId5"/>
    <p:sldId id="1238" r:id="rId6"/>
    <p:sldId id="1162" r:id="rId7"/>
    <p:sldId id="1173" r:id="rId8"/>
    <p:sldId id="1232" r:id="rId9"/>
    <p:sldId id="1224" r:id="rId10"/>
    <p:sldId id="1163" r:id="rId11"/>
    <p:sldId id="1154" r:id="rId12"/>
    <p:sldId id="1201" r:id="rId13"/>
    <p:sldId id="1237" r:id="rId14"/>
    <p:sldId id="1236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30"/>
            <p14:sldId id="1231"/>
            <p14:sldId id="1238"/>
            <p14:sldId id="1162"/>
            <p14:sldId id="1173"/>
            <p14:sldId id="1232"/>
            <p14:sldId id="1224"/>
            <p14:sldId id="1163"/>
            <p14:sldId id="1154"/>
            <p14:sldId id="1201"/>
            <p14:sldId id="1237"/>
            <p14:sldId id="1236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4E83FA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5558" autoAdjust="0"/>
  </p:normalViewPr>
  <p:slideViewPr>
    <p:cSldViewPr snapToGrid="0" showGuides="1">
      <p:cViewPr varScale="1">
        <p:scale>
          <a:sx n="102" d="100"/>
          <a:sy n="102" d="100"/>
        </p:scale>
        <p:origin x="1284" y="96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96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2049982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缓慢放量，逐步筑底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2024/9/13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19E3508F-69A2-4876-BA68-AE09260C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龙虎淘金圈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盘中交流、知识拓展学习的龙虎阵地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5090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0FF7BD-FE25-48F9-910F-F647A40F1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7CFA1CF-F91E-43A5-9BCA-33F96EAC6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开通龙虎，得精品课</a:t>
            </a:r>
          </a:p>
        </p:txBody>
      </p:sp>
      <p:sp>
        <p:nvSpPr>
          <p:cNvPr id="14" name="文本占位符 4">
            <a:extLst>
              <a:ext uri="{FF2B5EF4-FFF2-40B4-BE49-F238E27FC236}">
                <a16:creationId xmlns:a16="http://schemas.microsoft.com/office/drawing/2014/main" id="{43D62F4C-288B-45B5-818A-2EFD4044F3CA}"/>
              </a:ext>
            </a:extLst>
          </p:cNvPr>
          <p:cNvSpPr txBox="1">
            <a:spLocks/>
          </p:cNvSpPr>
          <p:nvPr/>
        </p:nvSpPr>
        <p:spPr>
          <a:xfrm>
            <a:off x="1127125" y="5845009"/>
            <a:ext cx="9937750" cy="1012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参与方式：开通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续费后，请把软件个人中心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ID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发给我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</a:endParaRPr>
          </a:p>
          <a:p>
            <a:pPr marL="0" indent="0" algn="ctr">
              <a:spcBef>
                <a:spcPts val="500"/>
              </a:spcBef>
              <a:spcAft>
                <a:spcPts val="0"/>
              </a:spcAft>
              <a:buNone/>
            </a:pP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graphicFrame>
        <p:nvGraphicFramePr>
          <p:cNvPr id="15" name="表格 18">
            <a:extLst>
              <a:ext uri="{FF2B5EF4-FFF2-40B4-BE49-F238E27FC236}">
                <a16:creationId xmlns:a16="http://schemas.microsoft.com/office/drawing/2014/main" id="{2D8F5603-6214-4854-9CB8-4F44002A5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22322"/>
              </p:ext>
            </p:extLst>
          </p:nvPr>
        </p:nvGraphicFramePr>
        <p:xfrm>
          <a:off x="1127125" y="1677134"/>
          <a:ext cx="9901238" cy="373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470">
                  <a:extLst>
                    <a:ext uri="{9D8B030D-6E8A-4147-A177-3AD203B41FA5}">
                      <a16:colId xmlns:a16="http://schemas.microsoft.com/office/drawing/2014/main" val="2291384099"/>
                    </a:ext>
                  </a:extLst>
                </a:gridCol>
                <a:gridCol w="397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活动时间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开通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续费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赠送课程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</a:pP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8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日</a:t>
                      </a: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~10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7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日</a:t>
                      </a:r>
                      <a:endParaRPr lang="en-US" altLang="zh-CN" sz="1600" kern="1200" spc="150" dirty="0">
                        <a:solidFill>
                          <a:srgbClr val="C0000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手机龙虎淘金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月度版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2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手机龙虎淘金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季度版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2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机构版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智尊版 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找服务老师）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股市术语手册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防套解套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13A5ED2F-EBAA-4F8A-98D4-25263AF3B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" t="39014" r="52282" b="9564"/>
          <a:stretch/>
        </p:blipFill>
        <p:spPr>
          <a:xfrm>
            <a:off x="6239736" y="2799391"/>
            <a:ext cx="1485039" cy="3245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4E86DA-5373-4F76-8FDB-8E182474F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32" t="41327" r="4396" b="10546"/>
          <a:stretch/>
        </p:blipFill>
        <p:spPr>
          <a:xfrm>
            <a:off x="6238875" y="4013352"/>
            <a:ext cx="1485039" cy="303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229974-E3A1-445F-A262-136DCDFE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257" y="2379704"/>
            <a:ext cx="1401250" cy="10473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A78CA0-88FC-49D1-A04B-50432DA35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512" y="3610459"/>
            <a:ext cx="1401250" cy="103823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314002-1058-40C4-BFC4-21B5EECB6310}"/>
              </a:ext>
            </a:extLst>
          </p:cNvPr>
          <p:cNvGrpSpPr/>
          <p:nvPr/>
        </p:nvGrpSpPr>
        <p:grpSpPr>
          <a:xfrm>
            <a:off x="2239565" y="3409877"/>
            <a:ext cx="1371998" cy="1770989"/>
            <a:chOff x="5385879" y="2669739"/>
            <a:chExt cx="1371998" cy="177098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C647BC-53E2-4EBE-B3B4-A6B0F81F2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408" t="67766" r="69381" b="12715"/>
            <a:stretch>
              <a:fillRect/>
            </a:stretch>
          </p:blipFill>
          <p:spPr>
            <a:xfrm>
              <a:off x="5385879" y="2669739"/>
              <a:ext cx="1371998" cy="134361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F7BF246-6BBE-4A1A-8EE7-16BADDFE21DD}"/>
                </a:ext>
              </a:extLst>
            </p:cNvPr>
            <p:cNvSpPr txBox="1"/>
            <p:nvPr/>
          </p:nvSpPr>
          <p:spPr>
            <a:xfrm>
              <a:off x="5438466" y="4017471"/>
              <a:ext cx="1266825" cy="42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</a:pPr>
              <a:r>
                <a:rPr lang="zh-CN" altLang="en-US" spc="150" dirty="0">
                  <a:solidFill>
                    <a:srgbClr val="C0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扫码开通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6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BAC908-715D-430A-BAE2-A99311933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如何联系获课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621E06-B2DB-42E8-9D8B-FBF7532DE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5"/>
          <a:stretch/>
        </p:blipFill>
        <p:spPr>
          <a:xfrm>
            <a:off x="1127126" y="2119123"/>
            <a:ext cx="5011132" cy="39705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8B024C-7102-413E-BACE-1CFFE5FD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667" y="2116659"/>
            <a:ext cx="4768337" cy="3970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3FCE70-9371-4B29-B669-8743D72E2AF5}"/>
              </a:ext>
            </a:extLst>
          </p:cNvPr>
          <p:cNvGrpSpPr/>
          <p:nvPr/>
        </p:nvGrpSpPr>
        <p:grpSpPr>
          <a:xfrm>
            <a:off x="4675873" y="3701020"/>
            <a:ext cx="2134802" cy="2238920"/>
            <a:chOff x="7857009" y="-213360"/>
            <a:chExt cx="3070746" cy="322051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C75AA6C-2E28-4C13-B494-C5DC40CC5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4" b="49416"/>
            <a:stretch/>
          </p:blipFill>
          <p:spPr>
            <a:xfrm>
              <a:off x="7857009" y="-213360"/>
              <a:ext cx="3070746" cy="322051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C4F96AF-08F0-4AE1-966D-2BF13C244076}"/>
                </a:ext>
              </a:extLst>
            </p:cNvPr>
            <p:cNvSpPr/>
            <p:nvPr/>
          </p:nvSpPr>
          <p:spPr>
            <a:xfrm>
              <a:off x="10516294" y="-173957"/>
              <a:ext cx="333838" cy="358742"/>
            </a:xfrm>
            <a:prstGeom prst="ellipse">
              <a:avLst/>
            </a:prstGeom>
            <a:noFill/>
            <a:ln w="31750" cap="flat" cmpd="sng" algn="ctr">
              <a:solidFill>
                <a:srgbClr val="F31BF3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7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702629"/>
            <a:ext cx="6162675" cy="3452742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543800" y="1766836"/>
            <a:ext cx="3345180" cy="3478263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01902" y="1894707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在市场表现弱势的情况下，量能反而逐步放了出来，今天没有跌破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2700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也很有意思，看筑底。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支撑位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-2631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，压力位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可以期待一轮大级别的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底，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2700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可守可不守。短线关注题材热点，做紫旗回档，或超短线操作。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828675" y="5421668"/>
            <a:ext cx="10534650" cy="814582"/>
          </a:xfrm>
        </p:spPr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重点关注龙虎炒作强势的方向，穿越短线周期的可能性才大</a:t>
            </a:r>
            <a:endParaRPr lang="en-US" altLang="zh-CN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137" y="2095603"/>
            <a:ext cx="1950919" cy="22589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629869"/>
            <a:ext cx="9707880" cy="865199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行业：光学光电子、电气设备、建筑装饰、商业零售、机械设备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主题：重组、机器人、干细胞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海南自贸、医药商业</a:t>
            </a:r>
            <a:r>
              <a:rPr lang="zh-CN" altLang="en-US" sz="1100" b="1" dirty="0">
                <a:solidFill>
                  <a:srgbClr val="C00000"/>
                </a:solidFill>
              </a:rPr>
              <a:t>、</a:t>
            </a:r>
            <a:r>
              <a:rPr lang="zh-CN" altLang="en-US" b="1" dirty="0">
                <a:solidFill>
                  <a:srgbClr val="C00000"/>
                </a:solidFill>
              </a:rPr>
              <a:t>华为产业链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r="324"/>
          <a:stretch/>
        </p:blipFill>
        <p:spPr>
          <a:xfrm>
            <a:off x="3357416" y="1845841"/>
            <a:ext cx="5481784" cy="3695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B9CDBA7-5F26-4107-B016-9E39EB6FB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值得关注的消息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DB7B3-8872-404E-B13E-2D44B1D4BC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67739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官方消息，刷爆全平台，养老概念再次火爆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4C06C2B-8ACE-4C78-AA84-C4B2ED9122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>
          <a:xfrm>
            <a:off x="4142821" y="1827101"/>
            <a:ext cx="6663600" cy="37332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4F652F-A119-4CD1-97F3-CC1D03A9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2428938"/>
            <a:ext cx="2818462" cy="23504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6EDF68-C1B0-49AD-B443-715552E4C977}"/>
              </a:ext>
            </a:extLst>
          </p:cNvPr>
          <p:cNvSpPr txBox="1"/>
          <p:nvPr/>
        </p:nvSpPr>
        <p:spPr>
          <a:xfrm>
            <a:off x="1385579" y="4830104"/>
            <a:ext cx="215873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来源：国务院</a:t>
            </a:r>
          </a:p>
        </p:txBody>
      </p:sp>
    </p:spTree>
    <p:extLst>
      <p:ext uri="{BB962C8B-B14F-4D97-AF65-F5344CB8AC3E}">
        <p14:creationId xmlns:p14="http://schemas.microsoft.com/office/powerpoint/2010/main" val="161344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</a:t>
            </a:r>
            <a:r>
              <a:rPr lang="en-US" altLang="zh-CN" dirty="0"/>
              <a:t>-</a:t>
            </a:r>
            <a:r>
              <a:rPr lang="zh-CN" altLang="en-US" dirty="0"/>
              <a:t>紫旗回档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日出龙虎紫旗，追求更强的线上回档爆发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58906C-4A18-4942-B53D-465DA5517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0531" y="1864691"/>
            <a:ext cx="2160809" cy="35915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9E55B7D-6798-4D13-B263-84916919F0AC}"/>
              </a:ext>
            </a:extLst>
          </p:cNvPr>
          <p:cNvSpPr/>
          <p:nvPr/>
        </p:nvSpPr>
        <p:spPr>
          <a:xfrm>
            <a:off x="7790725" y="524236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10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</a:t>
            </a:r>
            <a:r>
              <a:rPr lang="en-US" altLang="zh-CN" dirty="0"/>
              <a:t>--</a:t>
            </a:r>
            <a:r>
              <a:rPr lang="zh-CN" altLang="en-US" dirty="0"/>
              <a:t>盘后</a:t>
            </a: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/>
        </p:blipFill>
        <p:spPr>
          <a:xfrm>
            <a:off x="2559687" y="1646019"/>
            <a:ext cx="7072626" cy="3969924"/>
          </a:xfrm>
        </p:spPr>
      </p:pic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8450349" y="524236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WFlZWFlM2IzNDEzMTU0ZjE1ZjU5ZDZlMTk1NDQwM2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473</Words>
  <Application>Microsoft Office PowerPoint</Application>
  <PresentationFormat>宽屏</PresentationFormat>
  <Paragraphs>75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思源黑体 CN Heavy</vt:lpstr>
      <vt:lpstr>思源黑体 CN Medium</vt:lpstr>
      <vt:lpstr>思源黑体 CN Normal</vt:lpstr>
      <vt:lpstr>思源黑体 CN Regular</vt:lpstr>
      <vt:lpstr>Microsoft YaHei</vt:lpstr>
      <vt:lpstr>Microsoft YaHei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十二 猪肠</cp:lastModifiedBy>
  <cp:revision>1577</cp:revision>
  <dcterms:created xsi:type="dcterms:W3CDTF">2019-06-19T02:08:00Z</dcterms:created>
  <dcterms:modified xsi:type="dcterms:W3CDTF">2024-09-13T09:12:02Z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EBF8DB5FD94B49F7B17BC65F9BA08668</vt:lpwstr>
  </property>
</Properties>
</file>