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7" r:id="rId10"/>
    <p:sldId id="1448" r:id="rId11"/>
    <p:sldId id="1445" r:id="rId12"/>
    <p:sldId id="1419" r:id="rId13"/>
    <p:sldId id="1440" r:id="rId14"/>
    <p:sldId id="1201" r:id="rId15"/>
    <p:sldId id="734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11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震荡常态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要做到粗中有细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2025/9/14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580" y="1631846"/>
            <a:ext cx="2763881" cy="3322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r="15186"/>
          <a:stretch>
            <a:fillRect/>
          </a:stretch>
        </p:blipFill>
        <p:spPr>
          <a:xfrm>
            <a:off x="9122548" y="691664"/>
            <a:ext cx="2661466" cy="6193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596576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196840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832</a:t>
            </a:r>
            <a:r>
              <a:rPr lang="zh-CN" altLang="en-US" dirty="0"/>
              <a:t>亿，量能也开始玩震荡，还是龙虎跟起来比较到位；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龙虎整体净买强度和情绪到位，其引导的炒作方向依然坚挺，注意机构票的出货。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126" y="1110642"/>
            <a:ext cx="2885655" cy="3224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8A1716-C975-EC57-0507-FEC20515F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714" y="1372712"/>
            <a:ext cx="3111163" cy="25380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498" y="3434935"/>
            <a:ext cx="3304636" cy="2099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8395" y="3374712"/>
            <a:ext cx="4561379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20" y="2891807"/>
            <a:ext cx="8092622" cy="3332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552" y="1350725"/>
            <a:ext cx="2458445" cy="46796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712936"/>
              </p:ext>
            </p:extLst>
          </p:nvPr>
        </p:nvGraphicFramePr>
        <p:xfrm>
          <a:off x="442913" y="660400"/>
          <a:ext cx="11341100" cy="5331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药物开发商</a:t>
                      </a:r>
                      <a:r>
                        <a:rPr lang="en-US" altLang="zh-CN" sz="14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与甲骨文和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达成合作 股价涨超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六、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药物开发商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与甲骨文和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达成合作 股价涨超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人工智能药物开发商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宣布，与甲骨文和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合作，加速生成式人工智能驱动的药物发现进程。公司的药物发现平台将应用甲骨文的人工智能基础设施和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的最新硬件。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股价上涨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15.13%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药物：泓博医药、成都先导、贝瑞基因、塞力医疗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阿里巴巴股价涨超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据权威机构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Omdia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最新发布的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云市场，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1H25》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报告，阿里云以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35.8%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的市场份额稳居行业第一，其份额超过第二名至第四名厂商的总和，继续领跑中国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云计算市场。这一数据印证了阿里云在生成式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浪潮中的技术领先性与商业化落地能力。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阿里概念：阿里巴巴（港股通）、科华数据、数据港、浙大网新、利扬芯片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阿里概念：雅达股份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铠侠宣布与英伟达展开合作 打造比传统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SSD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快近百倍的固态硬盘 股价创下历史新高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据悉，该产品将主要服务于生成式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运算所需的服务器市场，预计将带来市场的新一代革新。铠侠股价涨超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，创下历史新高。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力源信息：公司代理的存储产品线涵盖兆易创新、铠侠等知名品牌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雅创电子：公司代理分销品牌如、铠侠等产品，可应用于算力一体机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" b="1381"/>
          <a:stretch/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电气设备、化工、汽车配件、机械设备、建筑装饰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机器人、汽配、芯片、算力、固态电池、大消费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2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14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游资受伤自救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震荡预期下使用</a:t>
            </a:r>
            <a:endParaRPr lang="en-US" altLang="zh-CN" dirty="0"/>
          </a:p>
          <a:p>
            <a:r>
              <a:rPr lang="zh-CN" altLang="en-US" dirty="0"/>
              <a:t>注意买方若出现</a:t>
            </a:r>
            <a:r>
              <a:rPr lang="en-US" altLang="zh-CN" dirty="0"/>
              <a:t>3</a:t>
            </a:r>
            <a:r>
              <a:rPr lang="zh-CN" altLang="en-US" dirty="0"/>
              <a:t>个以上东财拉萨（散户代表），则尽量避免超短线介入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9590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884" y="1105109"/>
            <a:ext cx="1419048" cy="295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509" y="1929384"/>
            <a:ext cx="2454707" cy="3328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837</Words>
  <Application>Microsoft Office PowerPoint</Application>
  <PresentationFormat>宽屏</PresentationFormat>
  <Paragraphs>92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1634</cp:revision>
  <dcterms:created xsi:type="dcterms:W3CDTF">2019-06-19T02:08:00Z</dcterms:created>
  <dcterms:modified xsi:type="dcterms:W3CDTF">2025-09-14T10:02:17Z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EBF8DB5FD94B49F7B17BC65F9BA08668</vt:lpwstr>
  </property>
</Properties>
</file>