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62" r:id="rId5"/>
    <p:sldId id="1456" r:id="rId6"/>
    <p:sldId id="1439" r:id="rId7"/>
    <p:sldId id="1461" r:id="rId8"/>
    <p:sldId id="143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62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09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09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2026/9/15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2026/9/15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弱量行情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方向操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作反而更轻松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日周死叉，仓位只在</a:t>
            </a:r>
            <a:r>
              <a:rPr lang="en-US" altLang="zh-CN" dirty="0"/>
              <a:t>3</a:t>
            </a:r>
            <a:r>
              <a:rPr lang="zh-CN" altLang="en-US" dirty="0"/>
              <a:t>成左右，两市量能年内新低，等待金叉</a:t>
            </a:r>
            <a:r>
              <a:rPr lang="en-US" altLang="zh-CN" dirty="0"/>
              <a:t>+</a:t>
            </a:r>
            <a:r>
              <a:rPr lang="zh-CN" altLang="en-US"/>
              <a:t>量能回暖；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流动资金高关注：农业、算力、传媒、机器人、化工、商业零售；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" r="381"/>
          <a:stretch/>
        </p:blipFill>
        <p:spPr>
          <a:xfrm>
            <a:off x="442913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811" y="1006449"/>
            <a:ext cx="4278727" cy="3655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" b="180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r="838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07155A1-B210-5824-17BA-AD6AB83A4F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留意单日龙虎流进方向的反弹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49C3BE-8F3E-8645-4FFC-2BF64E78EB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市场压力大，但龙虎资金依然选择进攻的方向，更值得期待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83C174A-A763-B6AF-9031-EE0E17273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5501" y="1118712"/>
            <a:ext cx="8214357" cy="46205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5302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r="1685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" b="1087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9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13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</TotalTime>
  <Words>630</Words>
  <Application>Microsoft Office PowerPoint</Application>
  <PresentationFormat>宽屏</PresentationFormat>
  <Paragraphs>67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2305</cp:revision>
  <dcterms:created xsi:type="dcterms:W3CDTF">2019-06-19T02:08:00Z</dcterms:created>
  <dcterms:modified xsi:type="dcterms:W3CDTF">2026-09-15T10:58:55Z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