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48" r:id="rId10"/>
    <p:sldId id="1445" r:id="rId11"/>
    <p:sldId id="1419" r:id="rId12"/>
    <p:sldId id="1440" r:id="rId13"/>
    <p:sldId id="1201" r:id="rId14"/>
    <p:sldId id="73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48"/>
            <p14:sldId id="1445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23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6" autoAdjust="0"/>
    <p:restoredTop sz="95510" autoAdjust="0"/>
  </p:normalViewPr>
  <p:slideViewPr>
    <p:cSldViewPr snapToGrid="0" showGuides="1">
      <p:cViewPr>
        <p:scale>
          <a:sx n="100" d="100"/>
          <a:sy n="100" d="100"/>
        </p:scale>
        <p:origin x="558" y="306"/>
      </p:cViewPr>
      <p:guideLst>
        <p:guide pos="7423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image" Target="../media/image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8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71675" y="1539411"/>
            <a:ext cx="82486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在好方向上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开疆拓土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41433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2025/9/18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752725" y="0"/>
            <a:ext cx="6686550" cy="660400"/>
          </a:xfrm>
        </p:spPr>
        <p:txBody>
          <a:bodyPr/>
          <a:lstStyle/>
          <a:p>
            <a:r>
              <a:rPr lang="zh-CN" altLang="en-US" dirty="0"/>
              <a:t>加入龙虎圈，一起跟踪最强势方向！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687513" y="6157006"/>
            <a:ext cx="8816975" cy="655539"/>
          </a:xfrm>
        </p:spPr>
        <p:txBody>
          <a:bodyPr>
            <a:normAutofit/>
          </a:bodyPr>
          <a:lstStyle/>
          <a:p>
            <a:r>
              <a:rPr lang="zh-CN" altLang="en-US" sz="1200" dirty="0"/>
              <a:t>圈子案例仅供龙虎盈利模式分析，不构成购买建议，应根据自己掌握战法或目标进行选股操作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232" y="817303"/>
            <a:ext cx="6927081" cy="4904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4" b="1963"/>
          <a:stretch>
            <a:fillRect/>
          </a:stretch>
        </p:blipFill>
        <p:spPr>
          <a:xfrm>
            <a:off x="8636072" y="733620"/>
            <a:ext cx="2302123" cy="7052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0058F0-4845-86A1-F030-05058A8D3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8"/>
          <a:stretch>
            <a:fillRect/>
          </a:stretch>
        </p:blipFill>
        <p:spPr>
          <a:xfrm>
            <a:off x="8636072" y="1595779"/>
            <a:ext cx="2302122" cy="41256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32EFDC-684E-5B43-CAE9-A037BE713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343" y="3066453"/>
            <a:ext cx="3423350" cy="231207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6" b="18276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14772" r="14447"/>
          <a:stretch>
            <a:fillRect/>
          </a:stretch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1408852" y="3920246"/>
            <a:ext cx="770467" cy="3599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某友商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r="4301"/>
          <a:stretch>
            <a:fillRect/>
          </a:stretch>
        </p:blipFill>
        <p:spPr>
          <a:xfrm>
            <a:off x="5183745" y="1596576"/>
            <a:ext cx="6085958" cy="33719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745" y="196840"/>
            <a:ext cx="6085962" cy="11821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69398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两市增量</a:t>
            </a:r>
            <a:r>
              <a:rPr lang="en-US" altLang="zh-CN" dirty="0"/>
              <a:t>353</a:t>
            </a:r>
            <a:r>
              <a:rPr lang="zh-CN" altLang="en-US" dirty="0"/>
              <a:t>亿，连续两天相似行情，震荡为主，需精雕细琢；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操作思路：牛线下移才是调整的开始，在此之前，市场调整，看辅助线附近机会；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龙虎整体净买强度和情绪到位，其引导的炒作方向依然坚挺。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403" y="1153315"/>
            <a:ext cx="2597101" cy="31393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39601" y="956710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8A1716-C975-EC57-0507-FEC20515F3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6214" y="1372712"/>
            <a:ext cx="2784161" cy="25380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933" y="3434935"/>
            <a:ext cx="3217765" cy="20997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4720" y="3374712"/>
            <a:ext cx="4508729" cy="21801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1886410" y="4484799"/>
            <a:ext cx="350662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市场大跌，剧烈调整，龙虎逆势强买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6096000" y="3417884"/>
            <a:ext cx="2837688" cy="3097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龙虎主炒方向，近一月韧性强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龙虎炒作情绪度强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596" y="2818655"/>
            <a:ext cx="8085470" cy="33322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871" y="1350725"/>
            <a:ext cx="2339806" cy="46796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273045"/>
              </p:ext>
            </p:extLst>
          </p:nvPr>
        </p:nvGraphicFramePr>
        <p:xfrm>
          <a:off x="442913" y="660400"/>
          <a:ext cx="11341100" cy="3998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5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6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24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/>
                        <a:t>相关个股</a:t>
                      </a:r>
                      <a:r>
                        <a:rPr lang="en-US" altLang="zh-CN" sz="1400"/>
                        <a:t>/</a:t>
                      </a:r>
                      <a:r>
                        <a:rPr lang="zh-CN" altLang="en-US" sz="140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83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央视财经：激光雷达企业爆单 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年中国激光雷达市场规模或超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亿元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激光雷达：永新光学、神通科技、万集科技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北交所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激光雷达：莱赛激光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812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华为发布十大技术趋势：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2035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年全社会算力总量将增长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华为日前举办了智能世界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2035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系列报告发布会，正式发布智能世界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2035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系列报告，展望了未来十年的关键技术趋势。华为报告指出，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AGI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将是未来十年最具变革性的驱动力量，到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2035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年，全社会的算力总量将增长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万倍。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利好半导体芯片、算力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79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79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" b="1259"/>
          <a:stretch/>
        </p:blipFill>
        <p:spPr>
          <a:xfrm>
            <a:off x="1891574" y="710857"/>
            <a:ext cx="840885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电气设备、化工、汽车配件、机械设备、建筑装饰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机器人、汽配、芯片、算力、固态电池、大消费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660318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4"/>
          <a:stretch>
            <a:fillRect/>
          </a:stretch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" b="2288"/>
          <a:stretch/>
        </p:blipFill>
        <p:spPr>
          <a:xfrm>
            <a:off x="6578869" y="2203980"/>
            <a:ext cx="3087442" cy="401814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9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16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矩形 4"/>
          <p:cNvSpPr/>
          <p:nvPr/>
        </p:nvSpPr>
        <p:spPr>
          <a:xfrm>
            <a:off x="8026400" y="1527752"/>
            <a:ext cx="1219200" cy="3473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4125</TotalTime>
  <Words>620</Words>
  <Application>Microsoft Office PowerPoint</Application>
  <PresentationFormat>宽屏</PresentationFormat>
  <Paragraphs>81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1642</cp:revision>
  <dcterms:created xsi:type="dcterms:W3CDTF">2019-06-19T02:08:00Z</dcterms:created>
  <dcterms:modified xsi:type="dcterms:W3CDTF">2025-09-18T01:00:28Z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EBF8DB5FD94B49F7B17BC65F9BA08668</vt:lpwstr>
  </property>
</Properties>
</file>