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8" r:id="rId10"/>
    <p:sldId id="1445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11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逢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万亿巨震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然后呢？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2025/9/19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32" y="817303"/>
            <a:ext cx="6927081" cy="490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4" b="1963"/>
          <a:stretch>
            <a:fillRect/>
          </a:stretch>
        </p:blipFill>
        <p:spPr>
          <a:xfrm>
            <a:off x="8636072" y="733620"/>
            <a:ext cx="2302123" cy="705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0058F0-4845-86A1-F030-05058A8D3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8"/>
          <a:stretch>
            <a:fillRect/>
          </a:stretch>
        </p:blipFill>
        <p:spPr>
          <a:xfrm>
            <a:off x="8636072" y="1595779"/>
            <a:ext cx="2302122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32EFDC-684E-5B43-CAE9-A037BE713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343" y="3066453"/>
            <a:ext cx="3423350" cy="231207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596576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196840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7000</a:t>
            </a:r>
            <a:r>
              <a:rPr lang="zh-CN" altLang="en-US" dirty="0"/>
              <a:t>多亿，上午和前两天相似，但下午延续</a:t>
            </a:r>
            <a:r>
              <a:rPr lang="en-US" altLang="zh-CN" dirty="0"/>
              <a:t>3</a:t>
            </a:r>
            <a:r>
              <a:rPr lang="zh-CN" altLang="en-US" dirty="0"/>
              <a:t>万亿跳水，后续看反抽；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龙虎整体净买强度和情绪到位，其引导的炒作方向依然坚挺。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587" y="1153315"/>
            <a:ext cx="2584733" cy="3139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8A1716-C975-EC57-0507-FEC20515F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214" y="1372712"/>
            <a:ext cx="2784161" cy="25380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933" y="3434935"/>
            <a:ext cx="3217765" cy="2099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720" y="3374712"/>
            <a:ext cx="4508729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484799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596" y="2818655"/>
            <a:ext cx="8085470" cy="33322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797" y="1350725"/>
            <a:ext cx="2329954" cy="46796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07071"/>
              </p:ext>
            </p:extLst>
          </p:nvPr>
        </p:nvGraphicFramePr>
        <p:xfrm>
          <a:off x="442913" y="660400"/>
          <a:ext cx="11341100" cy="5249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华为公布昇腾芯片新路线图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华为全联接大会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：预计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年第一季度推出昇腾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950PR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芯片，四季度推出昇腾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950DT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年四季度推出昇腾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960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芯片，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年四季度推出昇腾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970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芯片。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今年四季度推出超节点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Atlas 950 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SuperPoD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，相比英伟达同样在明年下半年上市的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NVL144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，规模是它的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56.8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倍，总算力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倍，内存容量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倍，达到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1152TB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，互联带宽是其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倍，达到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16.3PB/s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华为芯片：川润股份、泰嘉股份、华丰科技、意华股份、华胜天成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英伟达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亿美元入股英特尔 英特尔大涨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英伟达宣布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亿美元入股英特尔。在数据中心领域，英特尔将为英伟达定制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x86 CPU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，由英伟达将其集成至人工智能基础设施平台并投放市场。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X86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架构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CPU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：海光信息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英特尔合作：卓易信息、英维克、华胜天成、兴森科技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微软宣布建立全球最大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数据中心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微软宣布：在美国威斯康星州建立全球最大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数据中心，由数十万个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N VIDI A GB200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组成，由足够绕地球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4.5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圈的光纤连接起来。它的性能将是当今世界上最快的超级计算机的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倍，使人工智能训练和推理工作负载达到前所未有的水平。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GB200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：中际旭创、新易盛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光纤：长飞光纤、亨通光电、烽火通信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" b="1259"/>
          <a:stretch/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电气设备、化工、汽车配件、机械设备、建筑装饰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机器人、汽配、芯片、算力、固态电池、大消费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" b="2288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16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781</Words>
  <Application>Microsoft Office PowerPoint</Application>
  <PresentationFormat>宽屏</PresentationFormat>
  <Paragraphs>87</Paragraphs>
  <Slides>14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1645</cp:revision>
  <dcterms:created xsi:type="dcterms:W3CDTF">2019-06-19T02:08:00Z</dcterms:created>
  <dcterms:modified xsi:type="dcterms:W3CDTF">2025-09-19T01:42:14Z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EBF8DB5FD94B49F7B17BC65F9BA08668</vt:lpwstr>
  </property>
</Properties>
</file>