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868" r:id="rId2"/>
    <p:sldId id="1412" r:id="rId3"/>
    <p:sldId id="1450" r:id="rId4"/>
    <p:sldId id="1449" r:id="rId5"/>
    <p:sldId id="1442" r:id="rId6"/>
    <p:sldId id="1430" r:id="rId7"/>
    <p:sldId id="1431" r:id="rId8"/>
    <p:sldId id="1439" r:id="rId9"/>
    <p:sldId id="1432" r:id="rId10"/>
    <p:sldId id="1447" r:id="rId11"/>
    <p:sldId id="1448" r:id="rId12"/>
    <p:sldId id="1445" r:id="rId13"/>
    <p:sldId id="1419" r:id="rId14"/>
    <p:sldId id="1440" r:id="rId15"/>
    <p:sldId id="1201" r:id="rId16"/>
    <p:sldId id="734" r:id="rId17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50"/>
            <p14:sldId id="1449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78" y="528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411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金九银十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全新启航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2025/9/1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追涨龙虎涨法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85825" y="5460116"/>
            <a:ext cx="10420350" cy="816858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dirty="0"/>
              <a:t>超短线追进超强势龙虎股的战法，博弈爆发收益</a:t>
            </a:r>
            <a:endParaRPr lang="en-US" altLang="zh-CN" dirty="0"/>
          </a:p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龙虎热炒（情绪</a:t>
            </a:r>
            <a:r>
              <a:rPr lang="en-US" altLang="zh-CN" dirty="0"/>
              <a:t>3~5</a:t>
            </a:r>
            <a:r>
              <a:rPr lang="zh-CN" altLang="en-US" dirty="0"/>
              <a:t>天活跃）</a:t>
            </a:r>
            <a:r>
              <a:rPr lang="en-US" altLang="zh-CN" dirty="0"/>
              <a:t>+</a:t>
            </a:r>
            <a:r>
              <a:rPr lang="zh-CN" altLang="en-US" dirty="0"/>
              <a:t>盘中涨停≥</a:t>
            </a:r>
            <a:r>
              <a:rPr lang="en-US" altLang="zh-CN" dirty="0"/>
              <a:t>2</a:t>
            </a:r>
            <a:r>
              <a:rPr lang="zh-CN" altLang="en-US" dirty="0"/>
              <a:t>*跌停可用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5" b="3309"/>
          <a:stretch>
            <a:fillRect/>
          </a:stretch>
        </p:blipFill>
        <p:spPr>
          <a:xfrm>
            <a:off x="465712" y="862716"/>
            <a:ext cx="8584736" cy="4395084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矩形: 圆角 12"/>
          <p:cNvSpPr/>
          <p:nvPr>
            <p:custDataLst>
              <p:tags r:id="rId1"/>
            </p:custDataLst>
          </p:nvPr>
        </p:nvSpPr>
        <p:spPr>
          <a:xfrm>
            <a:off x="2292248" y="4818888"/>
            <a:ext cx="5238502" cy="395224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近期（刚出龙虎榜）符合战法启动形态，战法使用效果更好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9775" y="1116418"/>
            <a:ext cx="2586286" cy="34377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12"/>
          <p:cNvSpPr/>
          <p:nvPr>
            <p:custDataLst>
              <p:tags r:id="rId2"/>
            </p:custDataLst>
          </p:nvPr>
        </p:nvSpPr>
        <p:spPr>
          <a:xfrm>
            <a:off x="9725026" y="4818888"/>
            <a:ext cx="1555784" cy="395224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8-31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3" y="828863"/>
            <a:ext cx="8308363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7756" y="962167"/>
            <a:ext cx="2473464" cy="38032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276"/>
          <a:stretch/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205338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两市缩量</a:t>
            </a:r>
            <a:r>
              <a:rPr lang="en-US" altLang="zh-CN" dirty="0"/>
              <a:t>483</a:t>
            </a:r>
            <a:r>
              <a:rPr lang="zh-CN" altLang="en-US" dirty="0"/>
              <a:t>亿，仍处高量能区间，牛熊上移，延续强势通道；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2</a:t>
            </a:r>
            <a:r>
              <a:rPr lang="zh-CN" altLang="en-US" dirty="0"/>
              <a:t>万亿以上，更多的激进操作，有控盘的票不轻易卖出底仓；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*跌停，龙虎炒作进攻性强，核心方向拒绝调整，跟最强短线资金的车。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25" y="1054525"/>
            <a:ext cx="2960058" cy="3336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8368" y="1456240"/>
            <a:ext cx="2935261" cy="2452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为什么拿不住强势股？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5586"/>
            <a:ext cx="7820008" cy="506496"/>
          </a:xfrm>
        </p:spPr>
        <p:txBody>
          <a:bodyPr/>
          <a:lstStyle/>
          <a:p>
            <a:r>
              <a:rPr lang="zh-CN" altLang="en-US" dirty="0"/>
              <a:t>①怕回撤；②不了解龙虎强势股的操作方式 导致的预期不清晰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133" y="906702"/>
            <a:ext cx="8195733" cy="461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1" t="49666" r="8656" b="13699"/>
          <a:stretch>
            <a:fillRect/>
          </a:stretch>
        </p:blipFill>
        <p:spPr bwMode="auto">
          <a:xfrm>
            <a:off x="3105145" y="1739031"/>
            <a:ext cx="2452573" cy="2673707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圆角 12"/>
          <p:cNvSpPr/>
          <p:nvPr>
            <p:custDataLst>
              <p:tags r:id="rId1"/>
            </p:custDataLst>
          </p:nvPr>
        </p:nvSpPr>
        <p:spPr>
          <a:xfrm>
            <a:off x="2630576" y="2724911"/>
            <a:ext cx="3803752" cy="823185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21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日盘中直播，有朋友看到中油资本稍微开板，就想跑路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6598" y="3369820"/>
            <a:ext cx="3456436" cy="22299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9474" y="3374712"/>
            <a:ext cx="4699222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962025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龙虎主炒方向，近一月屡创新高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018" y="2891807"/>
            <a:ext cx="8092626" cy="33322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643" y="1157001"/>
            <a:ext cx="2304308" cy="45650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053" y="3660794"/>
            <a:ext cx="3227647" cy="15615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717035"/>
              </p:ext>
            </p:extLst>
          </p:nvPr>
        </p:nvGraphicFramePr>
        <p:xfrm>
          <a:off x="442913" y="660400"/>
          <a:ext cx="11341100" cy="5556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5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阿里巴巴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Capex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超预期 股价上涨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12.9%</a:t>
                      </a:r>
                      <a:endParaRPr lang="zh-CN" alt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、云计算业务阿里云实现外部商业化营收同比增长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，达到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333.98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亿元，增速创三年来新高。</a:t>
                      </a:r>
                      <a:endParaRPr lang="en-US" altLang="zh-CN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、阿里巴巴开发了一款新的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芯片，以填补英伟达在中国市场的空白。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阿里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：数据港、润建股份、杭钢股份、科华数据、旋极信息、宏景科技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北交所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阿里</a:t>
                      </a:r>
                      <a:r>
                        <a:rPr lang="en-US" altLang="zh-CN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：派诺科技、雅达股份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钢铁行业稳增长工作方案（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2025-2026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年）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工业和信息化部联合多部门共同印发了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钢铁行业稳增长工作方案（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2025-2026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年）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并下发各省相关部门，有信源表示，文件明确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-2026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年钢铁行业增加值年均增长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左右的发展目标。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钢铁：盛德鑫泰、柳钢股份、重庆钢铁、八一钢铁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美国撤销三星、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SK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海力士、英特尔在华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VEU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豁免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美国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日已决定撤销三星电子、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SK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海力士在中国业务的验证最终用户授权。这一政策变动将于公告发布后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天生效，旨在进一步限制获取先进芯片制造技术，或将加剧全球半导体供应链的紧张局势。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存储芯片：兆易创新、大为股份、好上好、德明利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设备：中微公司、北方华创、拓荆科技、盛美上海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" b="808"/>
          <a:stretch/>
        </p:blipFill>
        <p:spPr>
          <a:xfrm>
            <a:off x="1933012" y="660400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机械设备、汽车配件、通信、电气设备、软件信息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机器人、芯片、光通信、金融科技、液冷、算力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4773"/>
          <a:stretch/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7" b="5027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8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31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527752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4.27897637795274,&quot;left&quot;:138.2,&quot;top&quot;:80.11622047244097,&quot;width&quot;:649.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1298</Words>
  <Application>Microsoft Office PowerPoint</Application>
  <PresentationFormat>宽屏</PresentationFormat>
  <Paragraphs>97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1605</cp:revision>
  <dcterms:created xsi:type="dcterms:W3CDTF">2019-06-19T02:08:00Z</dcterms:created>
  <dcterms:modified xsi:type="dcterms:W3CDTF">2025-09-01T09:10:57Z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EBF8DB5FD94B49F7B17BC65F9BA08668</vt:lpwstr>
  </property>
</Properties>
</file>