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3" r:id="rId7"/>
    <p:sldId id="1461" r:id="rId8"/>
    <p:sldId id="143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09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>
        <p:scale>
          <a:sx n="100" d="100"/>
          <a:sy n="100" d="100"/>
        </p:scale>
        <p:origin x="990" y="312"/>
      </p:cViewPr>
      <p:guideLst>
        <p:guide pos="7400"/>
        <p:guide pos="288"/>
        <p:guide orient="horz" pos="209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2026/9/1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一冲再冲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4000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大关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金叉后期</a:t>
            </a:r>
            <a:r>
              <a:rPr lang="en-US" altLang="zh-CN" dirty="0"/>
              <a:t>+4000</a:t>
            </a:r>
            <a:r>
              <a:rPr lang="zh-CN" altLang="en-US" dirty="0"/>
              <a:t>点整数大关，仓位在</a:t>
            </a:r>
            <a:r>
              <a:rPr lang="en-US" altLang="zh-CN" dirty="0"/>
              <a:t>4~5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流动资金高关注：算力、医药、机器人、化工、智驾、农业、黄金；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r="270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0467" y="949871"/>
            <a:ext cx="5617418" cy="4786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" b="104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r="711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4876BF2-5FD3-1B76-EA93-97C6B2331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2837"/>
            <a:ext cx="2017640" cy="491886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CD1DF3B-9A10-BD00-FAC7-7FFE55F6A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809" y="2609850"/>
            <a:ext cx="2905125" cy="16383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C4A7BBB-6C07-46D4-EA55-1A95F90A4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508" y="1239628"/>
            <a:ext cx="6050992" cy="417284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" r="2079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r="1288"/>
          <a:stretch/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26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C0ED933-B2EF-5847-06BC-6A52C8C3F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593</Words>
  <Application>Microsoft Office PowerPoint</Application>
  <PresentationFormat>宽屏</PresentationFormat>
  <Paragraphs>67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2276</cp:revision>
  <dcterms:created xsi:type="dcterms:W3CDTF">2019-06-19T02:08:00Z</dcterms:created>
  <dcterms:modified xsi:type="dcterms:W3CDTF">2026-09-01T09:56:48Z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