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868" r:id="rId2"/>
    <p:sldId id="1454" r:id="rId3"/>
    <p:sldId id="1455" r:id="rId4"/>
    <p:sldId id="1456" r:id="rId5"/>
    <p:sldId id="1439" r:id="rId6"/>
    <p:sldId id="1461" r:id="rId7"/>
    <p:sldId id="1432" r:id="rId8"/>
    <p:sldId id="1419" r:id="rId9"/>
    <p:sldId id="1463" r:id="rId10"/>
    <p:sldId id="1452" r:id="rId11"/>
    <p:sldId id="1460" r:id="rId12"/>
    <p:sldId id="1201" r:id="rId13"/>
    <p:sldId id="734" r:id="rId14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56"/>
            <p14:sldId id="1439"/>
            <p14:sldId id="1461"/>
            <p14:sldId id="1432"/>
            <p14:sldId id="1419"/>
            <p14:sldId id="1463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DFF"/>
    <a:srgbClr val="FFF6E8"/>
    <a:srgbClr val="2B190D"/>
    <a:srgbClr val="156389"/>
    <a:srgbClr val="EC5F74"/>
    <a:srgbClr val="F2991E"/>
    <a:srgbClr val="7A5CB3"/>
    <a:srgbClr val="555452"/>
    <a:srgbClr val="FFFA9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510" autoAdjust="0"/>
  </p:normalViewPr>
  <p:slideViewPr>
    <p:cSldViewPr snapToGrid="0" showGuides="1">
      <p:cViewPr varScale="1">
        <p:scale>
          <a:sx n="110" d="100"/>
          <a:sy n="110" d="100"/>
        </p:scale>
        <p:origin x="630" y="1404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1" Type="http://schemas.openxmlformats.org/officeDocument/2006/relationships/image" Target="../media/image6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image" Target="../media/image5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8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7.png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5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11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12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13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</a:p>
          </p:txBody>
        </p: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2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4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2026/9/21</a:t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9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6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</a:p>
          </p:txBody>
        </p:sp>
        <p:sp>
          <p:nvSpPr>
            <p:cNvPr id="40" name="文本框 39"/>
            <p:cNvSpPr txBox="1"/>
            <p:nvPr>
              <p:custDataLst>
                <p:tags r:id="rId8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205940"/>
            <a:ext cx="90464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中美会晤，百股涨停，重回火热场面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金叉中期，量能回暖到</a:t>
            </a:r>
            <a:r>
              <a:rPr lang="en-US" altLang="zh-CN" dirty="0"/>
              <a:t>2</a:t>
            </a:r>
            <a:r>
              <a:rPr lang="zh-CN" altLang="en-US" dirty="0"/>
              <a:t>万亿，暂考虑</a:t>
            </a:r>
            <a:r>
              <a:rPr lang="en-US" altLang="zh-CN" dirty="0"/>
              <a:t>5</a:t>
            </a:r>
            <a:r>
              <a:rPr lang="zh-CN" altLang="en-US" dirty="0"/>
              <a:t>成仓，后续量能稳定向好，回档再加仓不迟；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流动资金高关注：农业、算力、电力、机器人、化工、半导体；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战法选择：紫旗回档（稳定）、三板斧。</a:t>
            </a:r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" b="198"/>
          <a:stretch/>
        </p:blipFill>
        <p:spPr>
          <a:xfrm>
            <a:off x="5001769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/>
        </p:blipFill>
        <p:spPr>
          <a:xfrm>
            <a:off x="442913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3890" y="1023358"/>
            <a:ext cx="4010568" cy="33170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" b="379"/>
          <a:stretch/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" r="325"/>
          <a:stretch/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、板块窄幅震荡，反而更能反映主力的吸筹。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1" t="785" r="255" b="13334"/>
          <a:stretch>
            <a:fillRect/>
          </a:stretch>
        </p:blipFill>
        <p:spPr>
          <a:xfrm>
            <a:off x="7691436" y="1942244"/>
            <a:ext cx="4028601" cy="190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4965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" r="2721"/>
          <a:stretch/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" b="1355"/>
          <a:stretch/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9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20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6EDC4B3-94FF-7331-3E10-0670AF24F8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36E2536-0E08-49DD-0544-A2E2B6A3C8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A55AB01-3AF4-7EF6-8ED2-5D9C16694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17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2185996" y="5769420"/>
            <a:ext cx="7820008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牛股是一步步走出来的，而不是预判出来的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35"/>
          <a:stretch>
            <a:fillRect/>
          </a:stretch>
        </p:blipFill>
        <p:spPr>
          <a:xfrm>
            <a:off x="494198" y="2011679"/>
            <a:ext cx="5190518" cy="19942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4895" y="1071701"/>
            <a:ext cx="4284434" cy="43650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t="66821" r="19052"/>
          <a:stretch>
            <a:fillRect/>
          </a:stretch>
        </p:blipFill>
        <p:spPr>
          <a:xfrm>
            <a:off x="3237644" y="4415247"/>
            <a:ext cx="2458894" cy="85599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" y="847002"/>
            <a:ext cx="5197036" cy="98939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b="36649"/>
          <a:stretch>
            <a:fillRect/>
          </a:stretch>
        </p:blipFill>
        <p:spPr>
          <a:xfrm>
            <a:off x="494198" y="4183834"/>
            <a:ext cx="2652714" cy="142728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Y2VjMWU5MTk5OGQyZDRjNDI5M2FkMjMzMDk5Yzdj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3453</TotalTime>
  <Words>597</Words>
  <Application>Microsoft Office PowerPoint</Application>
  <PresentationFormat>宽屏</PresentationFormat>
  <Paragraphs>64</Paragraphs>
  <Slides>13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Roboto</vt:lpstr>
      <vt:lpstr>等线</vt:lpstr>
      <vt:lpstr>思源黑体 CN Heavy</vt:lpstr>
      <vt:lpstr>思源黑体 CN Medium</vt:lpstr>
      <vt:lpstr>思源黑体 CN Normal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猪肠 十二</cp:lastModifiedBy>
  <cp:revision>2319</cp:revision>
  <dcterms:created xsi:type="dcterms:W3CDTF">2019-06-19T02:08:00Z</dcterms:created>
  <dcterms:modified xsi:type="dcterms:W3CDTF">2026-09-21T09:12:58Z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EBF8DB5FD94B49F7B17BC65F9BA08668</vt:lpwstr>
  </property>
</Properties>
</file>