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63" r:id="rId10"/>
    <p:sldId id="1452" r:id="rId11"/>
    <p:sldId id="1460" r:id="rId12"/>
    <p:sldId id="1201" r:id="rId13"/>
    <p:sldId id="734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2026/9/22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冲高分化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做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好节前布局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金叉中期，市场保持强势，暂考虑</a:t>
            </a:r>
            <a:r>
              <a:rPr lang="en-US" altLang="zh-CN" dirty="0"/>
              <a:t>5</a:t>
            </a:r>
            <a:r>
              <a:rPr lang="zh-CN" altLang="en-US" dirty="0"/>
              <a:t>成仓，后续量能稳定向好，回档再加仓不迟；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3890" y="1023358"/>
            <a:ext cx="4010568" cy="3317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" r="176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" r="711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r="2721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" b="1355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20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3992</TotalTime>
  <Words>589</Words>
  <Application>Microsoft Office PowerPoint</Application>
  <PresentationFormat>宽屏</PresentationFormat>
  <Paragraphs>65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2321</cp:revision>
  <dcterms:created xsi:type="dcterms:W3CDTF">2019-06-19T02:08:00Z</dcterms:created>
  <dcterms:modified xsi:type="dcterms:W3CDTF">2026-09-22T10:01:16Z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