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63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684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2026/9/24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调整如期降临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寻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找主力布局痕迹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金叉后期，回落出死叉预期，是正常的；仓位降低回</a:t>
            </a:r>
            <a:r>
              <a:rPr lang="en-US" altLang="zh-CN" dirty="0"/>
              <a:t>3~4</a:t>
            </a:r>
            <a:r>
              <a:rPr lang="zh-CN" altLang="en-US" dirty="0"/>
              <a:t>成即可，等待节前主力布局；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3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32625"/>
            <a:ext cx="4010568" cy="3131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" b="1124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r="452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72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" b="1355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20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4149</TotalTime>
  <Words>594</Words>
  <Application>Microsoft Office PowerPoint</Application>
  <PresentationFormat>宽屏</PresentationFormat>
  <Paragraphs>65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2325</cp:revision>
  <dcterms:created xsi:type="dcterms:W3CDTF">2019-06-19T02:08:00Z</dcterms:created>
  <dcterms:modified xsi:type="dcterms:W3CDTF">2026-09-24T01:39:21Z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