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63" r:id="rId10"/>
    <p:sldId id="1452" r:id="rId11"/>
    <p:sldId id="1460" r:id="rId12"/>
    <p:sldId id="1201" r:id="rId13"/>
    <p:sldId id="734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3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2026/9/28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少量仓位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适当布局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死叉</a:t>
            </a:r>
            <a:r>
              <a:rPr lang="en-US" altLang="zh-CN" dirty="0"/>
              <a:t>+</a:t>
            </a:r>
            <a:r>
              <a:rPr lang="zh-CN" altLang="en-US" dirty="0"/>
              <a:t>低量能期间，低仓位为主，关注主力还在进攻布局的方向；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" r="155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3068" y="1032625"/>
            <a:ext cx="3552211" cy="3131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" b="244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" r="324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" b="571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" b="1431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28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46EDC4B3-94FF-7331-3E10-0670AF24F8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6E2536-0E08-49DD-0544-A2E2B6A3C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55AB01-3AF4-7EF6-8ED2-5D9C16694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1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4655</TotalTime>
  <Words>580</Words>
  <Application>Microsoft Office PowerPoint</Application>
  <PresentationFormat>宽屏</PresentationFormat>
  <Paragraphs>65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2327</cp:revision>
  <dcterms:created xsi:type="dcterms:W3CDTF">2019-06-19T02:08:00Z</dcterms:created>
  <dcterms:modified xsi:type="dcterms:W3CDTF">2026-09-28T09:13:26Z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