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68" r:id="rId2"/>
    <p:sldId id="1412" r:id="rId3"/>
    <p:sldId id="1450" r:id="rId4"/>
    <p:sldId id="1449" r:id="rId5"/>
    <p:sldId id="1442" r:id="rId6"/>
    <p:sldId id="1430" r:id="rId7"/>
    <p:sldId id="1431" r:id="rId8"/>
    <p:sldId id="1439" r:id="rId9"/>
    <p:sldId id="1432" r:id="rId10"/>
    <p:sldId id="1448" r:id="rId11"/>
    <p:sldId id="1445" r:id="rId12"/>
    <p:sldId id="1419" r:id="rId13"/>
    <p:sldId id="1440" r:id="rId14"/>
    <p:sldId id="1201" r:id="rId15"/>
    <p:sldId id="734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50"/>
            <p14:sldId id="1449"/>
            <p14:sldId id="1442"/>
            <p14:sldId id="1430"/>
            <p14:sldId id="1431"/>
            <p14:sldId id="1439"/>
            <p14:sldId id="1432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814410"/>
            <a:ext cx="8248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双节前反着市场来做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2025/9/29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232" y="817303"/>
            <a:ext cx="6927081" cy="4904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4" b="1963"/>
          <a:stretch>
            <a:fillRect/>
          </a:stretch>
        </p:blipFill>
        <p:spPr>
          <a:xfrm>
            <a:off x="8636072" y="733620"/>
            <a:ext cx="2302123" cy="705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8"/>
          <a:stretch>
            <a:fillRect/>
          </a:stretch>
        </p:blipFill>
        <p:spPr>
          <a:xfrm>
            <a:off x="8636072" y="1595779"/>
            <a:ext cx="2302122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43" y="3066453"/>
            <a:ext cx="3423350" cy="231207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8" b="18408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145</a:t>
            </a:r>
            <a:r>
              <a:rPr lang="zh-CN" altLang="en-US" dirty="0"/>
              <a:t>亿，节前反弹，反着来做就很到位（逢高回落出货）；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操作思路：临近</a:t>
            </a:r>
            <a:r>
              <a:rPr lang="en-US" altLang="zh-CN" dirty="0"/>
              <a:t>8</a:t>
            </a:r>
            <a:r>
              <a:rPr lang="zh-CN" altLang="en-US" dirty="0"/>
              <a:t>天</a:t>
            </a:r>
            <a:r>
              <a:rPr lang="zh-CN" altLang="en-US"/>
              <a:t>长假，仓位</a:t>
            </a:r>
            <a:r>
              <a:rPr lang="zh-CN" altLang="en-US" dirty="0"/>
              <a:t>不必打重，但仍需关注或参与；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龙虎整体净买强度和情绪到位，挖掘抱团（稳）或主力受伤（激进）。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956710"/>
            <a:ext cx="2904506" cy="35092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9752" y="1413450"/>
            <a:ext cx="2157084" cy="17232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近几次大假前夕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167277"/>
            <a:ext cx="7820008" cy="976348"/>
          </a:xfrm>
        </p:spPr>
        <p:txBody>
          <a:bodyPr/>
          <a:lstStyle/>
          <a:p>
            <a:r>
              <a:rPr lang="zh-CN" altLang="en-US" dirty="0"/>
              <a:t>若节前几日盘整向下，则考虑低吸</a:t>
            </a:r>
            <a:endParaRPr lang="en-US" altLang="zh-CN" dirty="0"/>
          </a:p>
          <a:p>
            <a:r>
              <a:rPr lang="zh-CN" altLang="en-US" dirty="0"/>
              <a:t>若节前几日盘整向上，则考虑高抛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04" y="1261348"/>
            <a:ext cx="3631411" cy="32711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294" y="1227496"/>
            <a:ext cx="3631411" cy="33388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685" y="1236640"/>
            <a:ext cx="3624459" cy="33205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933" y="3436727"/>
            <a:ext cx="3217765" cy="2096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720" y="3408248"/>
            <a:ext cx="4508729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598" y="2818655"/>
            <a:ext cx="8085465" cy="33322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4" y="1362091"/>
            <a:ext cx="2293813" cy="46203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373102"/>
              </p:ext>
            </p:extLst>
          </p:nvPr>
        </p:nvGraphicFramePr>
        <p:xfrm>
          <a:off x="442913" y="660400"/>
          <a:ext cx="11341100" cy="4958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央视财经：新型储能市场一芯难求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头部电池企业均表示工厂已处于满产状态，一些订单已经排到明年年初。此外，根据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新型储能规模化建设专项行动方案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提出的目标，到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年，中国新型储能装机规模将达到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亿千瓦以上，这将拉动新增项目投资约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亿元。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储能：海博思创、上能电气、阳光电源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储能：天宏锂电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存储市场缺货潮再升级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热潮带来的存力需求，撕开了全球存储市场的供需缺口。 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DRAM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及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NAND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闪存市场都出现缺货，且缺货情况较此前预测更为严峻，预计今年四季度及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年行业价格将进一步上升。继闪迪、美光、三星及西部数据宣布涨价之后，存储模组大厂威刚在日前宣布，自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日起停止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报价，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DDR5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NAND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闪存优先供应主要客户；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NAND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闪存控制芯片大厂群联则已在近日恢复部分报价，价格涨幅约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存储芯片：德明利、江波龙、香农芯创、佰维存储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" r="1355" b="520"/>
          <a:stretch>
            <a:fillRect/>
          </a:stretch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电气设备、半导体、汽车配件、机械设备、电子制造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6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24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759</Words>
  <Application>Microsoft Office PowerPoint</Application>
  <PresentationFormat>宽屏</PresentationFormat>
  <Paragraphs>90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1665</cp:revision>
  <dcterms:created xsi:type="dcterms:W3CDTF">2019-06-19T02:08:00Z</dcterms:created>
  <dcterms:modified xsi:type="dcterms:W3CDTF">2025-09-29T08:56:24Z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