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</p:sldMasterIdLst>
  <p:notesMasterIdLst>
    <p:notesMasterId r:id="rId24"/>
  </p:notesMasterIdLst>
  <p:sldIdLst>
    <p:sldId id="413" r:id="rId6"/>
    <p:sldId id="266" r:id="rId7"/>
    <p:sldId id="267" r:id="rId8"/>
    <p:sldId id="764" r:id="rId9"/>
    <p:sldId id="769" r:id="rId10"/>
    <p:sldId id="770" r:id="rId11"/>
    <p:sldId id="771" r:id="rId12"/>
    <p:sldId id="772" r:id="rId13"/>
    <p:sldId id="759" r:id="rId14"/>
    <p:sldId id="758" r:id="rId15"/>
    <p:sldId id="744" r:id="rId16"/>
    <p:sldId id="737" r:id="rId17"/>
    <p:sldId id="756" r:id="rId18"/>
    <p:sldId id="678" r:id="rId19"/>
    <p:sldId id="704" r:id="rId20"/>
    <p:sldId id="747" r:id="rId21"/>
    <p:sldId id="774" r:id="rId22"/>
    <p:sldId id="773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58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1.xml"/><Relationship Id="rId2" Type="http://schemas.openxmlformats.org/officeDocument/2006/relationships/image" Target="../media/image11.png"/><Relationship Id="rId1" Type="http://schemas.openxmlformats.org/officeDocument/2006/relationships/tags" Target="../tags/tag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9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1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54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55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56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3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4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5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46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7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3410" y="886460"/>
            <a:ext cx="8484235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黄金起爆战法</a:t>
            </a:r>
            <a:r>
              <a:rPr lang="en-US" alt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1</a:t>
            </a:r>
            <a:endParaRPr lang="en-US" alt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8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9842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23900" y="5918200"/>
            <a:ext cx="10571480" cy="64516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/>
              <a:t>固态电池连续炒作概念股：大东南，英联股份，黄金起爆：智能交易线首次上穿</a:t>
            </a:r>
            <a:r>
              <a:rPr lang="en-US" altLang="zh-CN"/>
              <a:t>+</a:t>
            </a:r>
            <a:r>
              <a:rPr lang="zh-CN" altLang="en-US"/>
              <a:t>控盘增加</a:t>
            </a:r>
            <a:r>
              <a:rPr lang="en-US" altLang="zh-CN"/>
              <a:t>+</a:t>
            </a:r>
            <a:r>
              <a:rPr lang="zh-CN" altLang="en-US"/>
              <a:t>成交量倍量</a:t>
            </a:r>
            <a:r>
              <a:rPr lang="en-US" altLang="zh-CN"/>
              <a:t>+</a:t>
            </a:r>
            <a:r>
              <a:rPr lang="zh-CN" altLang="en-US"/>
              <a:t>主力动向爆量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3665" y="912495"/>
            <a:ext cx="9097010" cy="4927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9830" y="2908935"/>
            <a:ext cx="9839325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4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黄金起爆之主力被套</a:t>
            </a:r>
            <a:endParaRPr lang="zh-CN" altLang="en-US" sz="4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633730" y="5982970"/>
            <a:ext cx="10915650" cy="47180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/>
            <a:r>
              <a:rPr lang="en-US"/>
              <a:t>1.</a:t>
            </a:r>
            <a:r>
              <a:rPr lang="zh-CN" altLang="en-US"/>
              <a:t>智能交易线首次上穿</a:t>
            </a:r>
            <a:r>
              <a:rPr lang="en-US" altLang="zh-CN"/>
              <a:t>+</a:t>
            </a:r>
            <a:r>
              <a:rPr lang="zh-CN" altLang="en-US"/>
              <a:t>控盘增加</a:t>
            </a:r>
            <a:r>
              <a:rPr lang="en-US" altLang="zh-CN"/>
              <a:t>+</a:t>
            </a:r>
            <a:r>
              <a:rPr lang="zh-CN" altLang="en-US"/>
              <a:t>成交量倍量</a:t>
            </a:r>
            <a:r>
              <a:rPr lang="en-US" altLang="zh-CN"/>
              <a:t>+</a:t>
            </a:r>
            <a:r>
              <a:rPr lang="zh-CN" altLang="en-US"/>
              <a:t>主力动向爆量，大笔资金买入回踩被套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615" y="634365"/>
            <a:ext cx="3133725" cy="5019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995" y="1217295"/>
            <a:ext cx="7576185" cy="40614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115" y="3057525"/>
            <a:ext cx="4062730" cy="14281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33730" y="6086475"/>
            <a:ext cx="10915650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en-US"/>
              <a:t>1.</a:t>
            </a:r>
            <a:r>
              <a:rPr lang="zh-CN" altLang="en-US"/>
              <a:t>频繁大单异动代表主力吸筹</a:t>
            </a:r>
            <a:r>
              <a:rPr lang="en-US" altLang="zh-CN"/>
              <a:t> 2.</a:t>
            </a:r>
            <a:r>
              <a:rPr lang="zh-CN" altLang="en-US"/>
              <a:t>游资入场代表资金共振</a:t>
            </a:r>
            <a:r>
              <a:rPr lang="en-US" altLang="zh-CN"/>
              <a:t> 3.</a:t>
            </a:r>
            <a:r>
              <a:rPr lang="zh-CN" altLang="en-US"/>
              <a:t>智能交易线上穿代表股价加速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2475" y="730250"/>
            <a:ext cx="7877175" cy="53530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420" y="989330"/>
            <a:ext cx="10805160" cy="54686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02995" y="1374775"/>
            <a:ext cx="101860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当智能交易线上穿熊线</a:t>
            </a:r>
            <a:r>
              <a:rPr lang="en-US" altLang="zh-CN"/>
              <a:t>+</a:t>
            </a:r>
            <a:r>
              <a:rPr lang="zh-CN" altLang="en-US"/>
              <a:t>控盘</a:t>
            </a:r>
            <a:r>
              <a:rPr lang="en-US" altLang="zh-CN"/>
              <a:t>+</a:t>
            </a:r>
            <a:r>
              <a:rPr lang="zh-CN" altLang="en-US"/>
              <a:t>主力爆量加速后，我们买点分成</a:t>
            </a:r>
            <a:r>
              <a:rPr lang="en-US" altLang="zh-CN"/>
              <a:t>2</a:t>
            </a:r>
            <a:r>
              <a:rPr lang="zh-CN" altLang="en-US"/>
              <a:t>种：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智能交易线上穿当日，配合控盘</a:t>
            </a:r>
            <a:r>
              <a:rPr lang="en-US" altLang="zh-CN"/>
              <a:t>+</a:t>
            </a:r>
            <a:r>
              <a:rPr lang="zh-CN" altLang="en-US"/>
              <a:t>爆量，是第一个买点，但是不要多买</a:t>
            </a:r>
            <a:r>
              <a:rPr lang="zh-CN" altLang="en-US">
                <a:solidFill>
                  <a:srgbClr val="FF0000"/>
                </a:solidFill>
              </a:rPr>
              <a:t>【加速当日一买】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/>
              <a:t>2.</a:t>
            </a:r>
            <a:r>
              <a:rPr lang="zh-CN" altLang="en-US"/>
              <a:t>智能交易线上穿后主力喜欢在回踩洗下，回踩</a:t>
            </a:r>
            <a:r>
              <a:rPr lang="en-US" altLang="zh-CN"/>
              <a:t>3,4</a:t>
            </a:r>
            <a:r>
              <a:rPr lang="zh-CN" altLang="en-US"/>
              <a:t>天到</a:t>
            </a:r>
            <a:r>
              <a:rPr lang="en-US" altLang="zh-CN"/>
              <a:t>bbi</a:t>
            </a:r>
            <a:r>
              <a:rPr lang="zh-CN" altLang="en-US"/>
              <a:t>然后再加一波</a:t>
            </a:r>
            <a:r>
              <a:rPr lang="zh-CN" altLang="en-US">
                <a:solidFill>
                  <a:srgbClr val="FF0000"/>
                </a:solidFill>
              </a:rPr>
              <a:t>【加速后回踩</a:t>
            </a:r>
            <a:r>
              <a:rPr lang="en-US" altLang="zh-CN">
                <a:solidFill>
                  <a:srgbClr val="FF0000"/>
                </a:solidFill>
              </a:rPr>
              <a:t>bbi</a:t>
            </a:r>
            <a:r>
              <a:rPr lang="zh-CN" altLang="en-US">
                <a:solidFill>
                  <a:srgbClr val="FF0000"/>
                </a:solidFill>
              </a:rPr>
              <a:t>二买】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回踩跌破</a:t>
            </a:r>
            <a:r>
              <a:rPr lang="en-US" altLang="zh-CN"/>
              <a:t>bbi</a:t>
            </a:r>
            <a:r>
              <a:rPr lang="zh-CN" altLang="en-US"/>
              <a:t>那就是走坏，止损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7375" y="3429000"/>
            <a:ext cx="3589020" cy="27692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55" y="3429000"/>
            <a:ext cx="3879215" cy="2769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_17568932185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_17568932264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178498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85920" y="266954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355409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054600" y="156781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262120" y="148463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262120" y="325120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262120" y="236791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5045075" y="2499360"/>
            <a:ext cx="61112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高低切换选股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5054600" y="333438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黄金起爆主力被套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103835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85825" y="5575935"/>
            <a:ext cx="10412095" cy="808355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/>
            <a:r>
              <a:rPr lang="zh-CN"/>
              <a:t>上周三市场急跌后修复，本轮调整平均股价重回牛熊线箱体，市场加速上涨后要开启震荡格局，过去增量资金流入后捕捞季节钝化【金叉</a:t>
            </a:r>
            <a:r>
              <a:rPr lang="en-US" altLang="zh-CN"/>
              <a:t>-</a:t>
            </a:r>
            <a:r>
              <a:rPr lang="zh-CN" altLang="en-US"/>
              <a:t>死叉</a:t>
            </a:r>
            <a:r>
              <a:rPr lang="en-US" altLang="zh-CN"/>
              <a:t>--</a:t>
            </a:r>
            <a:r>
              <a:rPr lang="zh-CN" altLang="en-US"/>
              <a:t>金叉反复</a:t>
            </a:r>
            <a:r>
              <a:rPr lang="zh-CN"/>
              <a:t>】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5960" y="1042035"/>
            <a:ext cx="7896225" cy="43237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045" y="943610"/>
            <a:ext cx="11725275" cy="45377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90600" y="5622290"/>
            <a:ext cx="10475595" cy="92202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周三涨停板出现冰点的情绪【涨停过火后回落，冰点后涨停机会增加】，按照一个月一个主线领涨的节奏，</a:t>
            </a:r>
            <a:r>
              <a:rPr lang="en-US" altLang="zh-CN"/>
              <a:t>5</a:t>
            </a:r>
            <a:r>
              <a:rPr lang="zh-CN" altLang="en-US"/>
              <a:t>月新消费，</a:t>
            </a:r>
            <a:r>
              <a:rPr lang="en-US" altLang="zh-CN"/>
              <a:t>6</a:t>
            </a:r>
            <a:r>
              <a:rPr lang="zh-CN" altLang="en-US"/>
              <a:t>月稳定币</a:t>
            </a:r>
            <a:r>
              <a:rPr lang="en-US" altLang="zh-CN"/>
              <a:t> </a:t>
            </a:r>
            <a:r>
              <a:rPr lang="zh-CN" altLang="en-US"/>
              <a:t>数字货币，</a:t>
            </a:r>
            <a:r>
              <a:rPr lang="en-US" altLang="zh-CN"/>
              <a:t>7</a:t>
            </a:r>
            <a:r>
              <a:rPr lang="zh-CN" altLang="en-US"/>
              <a:t>月创新药，</a:t>
            </a:r>
            <a:r>
              <a:rPr lang="en-US" altLang="zh-CN"/>
              <a:t>8</a:t>
            </a:r>
            <a:r>
              <a:rPr lang="zh-CN" altLang="en-US"/>
              <a:t>月科技芯片</a:t>
            </a:r>
            <a:r>
              <a:rPr lang="en-US" altLang="zh-CN"/>
              <a:t>  </a:t>
            </a:r>
            <a:r>
              <a:rPr lang="zh-CN" altLang="en-US"/>
              <a:t>而每个月初的那几天，连续炒作的板块是容易成为当月主线的。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7455" y="856615"/>
            <a:ext cx="9737725" cy="50857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96925" y="6054090"/>
            <a:ext cx="10597515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当日炒作，市场联动的主线，连续炒作，资金持续入场炒作，形成风口的机会，结构性行情的特征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485" y="915035"/>
            <a:ext cx="6434455" cy="5528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982460" y="915035"/>
            <a:ext cx="4627880" cy="1476375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消息面上，中国汽车工程学会将于</a:t>
            </a:r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9</a:t>
            </a:r>
            <a:r>
              <a:rPr lang="zh-CN" altLang="en-US"/>
              <a:t>月</a:t>
            </a:r>
            <a:r>
              <a:rPr lang="en-US" altLang="zh-CN"/>
              <a:t>10-11</a:t>
            </a:r>
            <a:r>
              <a:rPr lang="zh-CN" altLang="en-US"/>
              <a:t>日在北京召开《固态电池材料评测用模具电池装配方法》等</a:t>
            </a:r>
            <a:r>
              <a:rPr lang="en-US" altLang="zh-CN"/>
              <a:t>10</a:t>
            </a:r>
            <a:r>
              <a:rPr lang="zh-CN" altLang="en-US"/>
              <a:t>项固态电池团体标准送审审查会及《硫化物全固态电池硫化氢产气量评价方法》等</a:t>
            </a:r>
            <a:r>
              <a:rPr lang="en-US" altLang="zh-CN"/>
              <a:t>5</a:t>
            </a:r>
            <a:r>
              <a:rPr lang="zh-CN" altLang="en-US"/>
              <a:t>项标准项目启动会。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460" y="2595245"/>
            <a:ext cx="4627880" cy="24549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82460" y="5147310"/>
            <a:ext cx="45866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炒作的预期，未来的空间现在上涨兑现，真正消息落地，炒作即结束。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3230" y="1228090"/>
            <a:ext cx="6604000" cy="43319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00200" y="5782945"/>
            <a:ext cx="9681845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市场新方向诞生赚钱的效应和增量资金入场抱团，有热点才有赚钱的效应，才有活跃资金。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103835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高低切换选股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2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3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4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5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6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7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8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9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5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6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7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zA4ODY5MWUxZTc2Yzg2M2Q3MmRkMDRmMDY4MjQ4ZTA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883</Words>
  <Application>WPS 演示</Application>
  <PresentationFormat>宽屏</PresentationFormat>
  <Paragraphs>60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18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等线 Light</vt:lpstr>
      <vt:lpstr>等线</vt:lpstr>
      <vt:lpstr>Office 主题​​</vt:lpstr>
      <vt:lpstr>1_自定义设计方案</vt:lpstr>
      <vt:lpstr>自定义设计方案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1237</cp:revision>
  <dcterms:created xsi:type="dcterms:W3CDTF">2019-06-19T02:08:00Z</dcterms:created>
  <dcterms:modified xsi:type="dcterms:W3CDTF">2025-09-03T12:09:09Z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244ACA2EB60840989A6E7AD0DF89266E</vt:lpwstr>
  </property>
</Properties>
</file>