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868" r:id="rId2"/>
    <p:sldId id="1412" r:id="rId3"/>
    <p:sldId id="1450" r:id="rId4"/>
    <p:sldId id="1449" r:id="rId5"/>
    <p:sldId id="1442" r:id="rId6"/>
    <p:sldId id="1430" r:id="rId7"/>
    <p:sldId id="1431" r:id="rId8"/>
    <p:sldId id="1439" r:id="rId9"/>
    <p:sldId id="1432" r:id="rId10"/>
    <p:sldId id="1447" r:id="rId11"/>
    <p:sldId id="1448" r:id="rId12"/>
    <p:sldId id="1445" r:id="rId13"/>
    <p:sldId id="1419" r:id="rId14"/>
    <p:sldId id="1440" r:id="rId15"/>
    <p:sldId id="1201" r:id="rId16"/>
    <p:sldId id="734" r:id="rId17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50"/>
            <p14:sldId id="1449"/>
            <p14:sldId id="1442"/>
            <p14:sldId id="1430"/>
            <p14:sldId id="1431"/>
            <p14:sldId id="1439"/>
            <p14:sldId id="1432"/>
            <p14:sldId id="1447"/>
            <p14:sldId id="1448"/>
            <p14:sldId id="1445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1176" y="306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2025/9/3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9053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848206"/>
            <a:ext cx="8248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反抽失预期的应对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41433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2025/9/3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游资受伤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885825" y="5460116"/>
            <a:ext cx="10420350" cy="816858"/>
          </a:xfrm>
        </p:spPr>
        <p:txBody>
          <a:bodyPr>
            <a:normAutofit/>
          </a:bodyPr>
          <a:lstStyle/>
          <a:p>
            <a:r>
              <a:rPr lang="zh-CN" altLang="en-US" dirty="0"/>
              <a:t>震荡预期下使用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0" b="9590"/>
          <a:stretch/>
        </p:blipFill>
        <p:spPr>
          <a:xfrm>
            <a:off x="465712" y="862716"/>
            <a:ext cx="8584736" cy="439508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7DAB143-818C-4B3F-C983-5349EB6E9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884" y="1105109"/>
            <a:ext cx="1419048" cy="2952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03F443-F62A-7E94-4763-935A84BB5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509" y="1929384"/>
            <a:ext cx="2454707" cy="33284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5735" y="5122976"/>
            <a:ext cx="2176329" cy="877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726" y="5180408"/>
            <a:ext cx="2915965" cy="81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3" y="828863"/>
            <a:ext cx="8308363" cy="4125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FE3538-9884-4977-90B4-91DBBF655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580" y="1631846"/>
            <a:ext cx="2763881" cy="33226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F4E53FB-9A1D-537D-32BA-A1515747797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186"/>
          <a:stretch>
            <a:fillRect/>
          </a:stretch>
        </p:blipFill>
        <p:spPr>
          <a:xfrm>
            <a:off x="9122548" y="691664"/>
            <a:ext cx="2661466" cy="6193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18276"/>
          <a:stretch/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682518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4301"/>
          <a:stretch>
            <a:fillRect/>
          </a:stretch>
        </p:blipFill>
        <p:spPr>
          <a:xfrm>
            <a:off x="5183745" y="1699754"/>
            <a:ext cx="6085958" cy="3371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745" y="205338"/>
            <a:ext cx="6085962" cy="11821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两市缩量</a:t>
            </a:r>
            <a:r>
              <a:rPr lang="en-US" altLang="zh-CN" dirty="0"/>
              <a:t>5109</a:t>
            </a:r>
            <a:r>
              <a:rPr lang="zh-CN" altLang="en-US" dirty="0"/>
              <a:t>亿，较少的连续两日</a:t>
            </a:r>
            <a:r>
              <a:rPr lang="en-US" altLang="zh-CN" dirty="0"/>
              <a:t>4000+</a:t>
            </a:r>
            <a:r>
              <a:rPr lang="zh-CN" altLang="en-US" dirty="0"/>
              <a:t>下跌，量能下行难抄底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操作思路：牛线下移才是调整的开始，在此之前，市场调整，看辅助线附近机会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涨停没有拉开</a:t>
            </a:r>
            <a:r>
              <a:rPr lang="en-US" altLang="zh-CN" dirty="0"/>
              <a:t>2</a:t>
            </a:r>
            <a:r>
              <a:rPr lang="zh-CN" altLang="en-US" dirty="0"/>
              <a:t>倍跌停的差距，游资自身也有盈利压力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805" y="1088794"/>
            <a:ext cx="2916297" cy="32683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5586413" y="1007621"/>
            <a:ext cx="6162675" cy="3452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4168" y="1456559"/>
            <a:ext cx="2683661" cy="2446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为什么拿不住强势股？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15586"/>
            <a:ext cx="7820008" cy="506496"/>
          </a:xfrm>
        </p:spPr>
        <p:txBody>
          <a:bodyPr/>
          <a:lstStyle/>
          <a:p>
            <a:r>
              <a:rPr lang="zh-CN" altLang="en-US" dirty="0"/>
              <a:t>①怕回撤；②不了解龙虎强势股的操作方式 导致的预期不清晰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133" y="906702"/>
            <a:ext cx="8195733" cy="4610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1" t="49666" r="8656" b="13699"/>
          <a:stretch>
            <a:fillRect/>
          </a:stretch>
        </p:blipFill>
        <p:spPr bwMode="auto">
          <a:xfrm>
            <a:off x="3105145" y="1739031"/>
            <a:ext cx="2452573" cy="2673707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: 圆角 12"/>
          <p:cNvSpPr/>
          <p:nvPr>
            <p:custDataLst>
              <p:tags r:id="rId1"/>
            </p:custDataLst>
          </p:nvPr>
        </p:nvSpPr>
        <p:spPr>
          <a:xfrm>
            <a:off x="2630576" y="2724911"/>
            <a:ext cx="3803752" cy="823185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8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21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日盘中直播，有朋友看到中油资本稍微开板，就想跑路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2498" y="3369820"/>
            <a:ext cx="3304636" cy="22299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9474" y="3374712"/>
            <a:ext cx="4699222" cy="21801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1886410" y="4962025"/>
            <a:ext cx="350662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市场大跌，剧烈调整，龙虎逆势强买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龙虎主炒方向，近一月屡创新高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龙虎炒作情绪度强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3018" y="2891807"/>
            <a:ext cx="8092626" cy="33322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872" y="1170420"/>
            <a:ext cx="2533807" cy="50402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053" y="3660794"/>
            <a:ext cx="3227647" cy="15615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285101"/>
              </p:ext>
            </p:extLst>
          </p:nvPr>
        </p:nvGraphicFramePr>
        <p:xfrm>
          <a:off x="442913" y="660400"/>
          <a:ext cx="11341100" cy="5941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25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6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3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宇树科技宣布将在四季度提交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IPO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申请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宇树科技在社交媒体上发帖称，预计将在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月至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月期间向证券交易所提交上市申请文件，届时公司的相关运营数据将正式披露。宇树科技表示，以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年为例，四足机器人、人形机器人和组件产品的销售额分别占约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65%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。其中，约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80%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的四足机器人被应用于研究、教育和消费领域，而剩余的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则被用于工业领域，如检查与消防。人形机器人完全用于研究、教育和消费领域。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宇树股权：金发科技、景兴纸业、雪龙集团、卧龙电驱、首开股份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宇树机器人：中大力德、长盛轴承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5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美原油涨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2.52% 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黄金历史新高 委内瑞拉正面临南美大陆百年来最大威胁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日凌晨，美原油涨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2.52%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，黄金上涨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2.37%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，续创历史新高。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日凌晨，美国对一艘从委内瑞拉运载毒品的船只发动军事打击，造成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人死亡。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委内瑞拉是全球已探明石油储量最多的国家，其石油（含重油）探明储量超过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3000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亿桶，占全球近五分之一。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石油：通源石油、准油股份、山东墨龙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北交所</a:t>
                      </a: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石油：科力股份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黄金白银：白银有色、西部黄金、晓程科技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812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zh-CN" altLang="en-US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zh-CN" altLang="en-US" sz="14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" b="2021"/>
          <a:stretch/>
        </p:blipFill>
        <p:spPr>
          <a:xfrm>
            <a:off x="1891574" y="710857"/>
            <a:ext cx="840885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机械设备、汽车配件、化工、电气设备、软件信息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机器人、芯片、光通信、金融科技、算力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1053"/>
          <a:stretch/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" b="2919"/>
          <a:stretch/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9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1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527752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27897637795274,&quot;left&quot;:138.2,&quot;top&quot;:80.11622047244097,&quot;width&quot;:649.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2311</TotalTime>
  <Words>1228</Words>
  <Application>Microsoft Office PowerPoint</Application>
  <PresentationFormat>宽屏</PresentationFormat>
  <Paragraphs>92</Paragraphs>
  <Slides>16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1614</cp:revision>
  <dcterms:created xsi:type="dcterms:W3CDTF">2019-06-19T02:08:00Z</dcterms:created>
  <dcterms:modified xsi:type="dcterms:W3CDTF">2025-09-03T09:14:16Z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EBF8DB5FD94B49F7B17BC65F9BA08668</vt:lpwstr>
  </property>
</Properties>
</file>