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868" r:id="rId2"/>
    <p:sldId id="1454" r:id="rId3"/>
    <p:sldId id="1455" r:id="rId4"/>
    <p:sldId id="1456" r:id="rId5"/>
    <p:sldId id="1439" r:id="rId6"/>
    <p:sldId id="1463" r:id="rId7"/>
    <p:sldId id="1461" r:id="rId8"/>
    <p:sldId id="1432" r:id="rId9"/>
    <p:sldId id="1419" r:id="rId10"/>
    <p:sldId id="1452" r:id="rId11"/>
    <p:sldId id="1460" r:id="rId12"/>
    <p:sldId id="1201" r:id="rId13"/>
    <p:sldId id="734" r:id="rId14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3"/>
            <p14:sldId id="1461"/>
            <p14:sldId id="1432"/>
            <p14:sldId id="1419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DFF"/>
    <a:srgbClr val="FFF6E8"/>
    <a:srgbClr val="2B190D"/>
    <a:srgbClr val="156389"/>
    <a:srgbClr val="EC5F74"/>
    <a:srgbClr val="F2991E"/>
    <a:srgbClr val="7A5CB3"/>
    <a:srgbClr val="555452"/>
    <a:srgbClr val="FFFA9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110" d="100"/>
          <a:sy n="110" d="100"/>
        </p:scale>
        <p:origin x="630" y="108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2026/9/4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05940"/>
            <a:ext cx="90464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中线上攻向上</a:t>
            </a: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凸显控盘优势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再冲</a:t>
            </a:r>
            <a:r>
              <a:rPr lang="en-US" altLang="zh-CN" dirty="0"/>
              <a:t>4000</a:t>
            </a:r>
            <a:r>
              <a:rPr lang="zh-CN" altLang="en-US" dirty="0"/>
              <a:t>失败，大缩量，死叉初期，仓位</a:t>
            </a:r>
            <a:r>
              <a:rPr lang="en-US" altLang="zh-CN" dirty="0"/>
              <a:t>3~4</a:t>
            </a:r>
            <a:r>
              <a:rPr lang="zh-CN" altLang="en-US" dirty="0"/>
              <a:t>成；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流动资金高关注：算力、医药、机器人、化工、智驾、农业、黄金；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/>
        </p:blipFill>
        <p:spPr>
          <a:xfrm>
            <a:off x="5000180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" r="749"/>
          <a:stretch/>
        </p:blipFill>
        <p:spPr>
          <a:xfrm>
            <a:off x="457200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1134" y="982214"/>
            <a:ext cx="5136084" cy="41399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" b="652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" r="519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、留意海洋状态低位</a:t>
            </a:r>
            <a:r>
              <a:rPr lang="en-US" altLang="zh-CN" dirty="0"/>
              <a:t>+</a:t>
            </a:r>
            <a:r>
              <a:rPr lang="zh-CN" altLang="en-US" dirty="0"/>
              <a:t>流动资阶段翻红的方向；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91436" y="1536067"/>
            <a:ext cx="4028601" cy="23550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" b="368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把牛抓在自己的手上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牛不是等来的，而是争取来的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72837"/>
            <a:ext cx="2017640" cy="491886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809" y="2609850"/>
            <a:ext cx="2905125" cy="16383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508" y="1239628"/>
            <a:ext cx="6050992" cy="417284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" r="2079"/>
          <a:stretch>
            <a:fillRect/>
          </a:stretch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" r="1288"/>
          <a:stretch>
            <a:fillRect/>
          </a:stretch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8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30</a:t>
            </a:r>
            <a:endParaRPr lang="zh-CN" altLang="en-US" sz="1400" spc="300" dirty="0">
              <a:cs typeface="+mn-ea"/>
              <a:sym typeface="+mn-lt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2185996" y="5769420"/>
            <a:ext cx="7820008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牛股是一步步走出来的，而不是预判出来的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35"/>
          <a:stretch>
            <a:fillRect/>
          </a:stretch>
        </p:blipFill>
        <p:spPr>
          <a:xfrm>
            <a:off x="494198" y="2011679"/>
            <a:ext cx="5190518" cy="19942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4895" y="1071701"/>
            <a:ext cx="4284434" cy="4365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t="66821" r="19052"/>
          <a:stretch>
            <a:fillRect/>
          </a:stretch>
        </p:blipFill>
        <p:spPr>
          <a:xfrm>
            <a:off x="3237644" y="4415247"/>
            <a:ext cx="2458894" cy="85599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" y="847002"/>
            <a:ext cx="5197036" cy="9893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b="36649"/>
          <a:stretch>
            <a:fillRect/>
          </a:stretch>
        </p:blipFill>
        <p:spPr>
          <a:xfrm>
            <a:off x="494198" y="4183834"/>
            <a:ext cx="2652714" cy="142728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600</Words>
  <Application>Microsoft Office PowerPoint</Application>
  <PresentationFormat>宽屏</PresentationFormat>
  <Paragraphs>67</Paragraphs>
  <Slides>13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2282</cp:revision>
  <dcterms:created xsi:type="dcterms:W3CDTF">2019-06-19T02:08:00Z</dcterms:created>
  <dcterms:modified xsi:type="dcterms:W3CDTF">2026-09-04T01:36:07Z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