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868" r:id="rId2"/>
    <p:sldId id="1412" r:id="rId3"/>
    <p:sldId id="1449" r:id="rId4"/>
    <p:sldId id="1442" r:id="rId5"/>
    <p:sldId id="1430" r:id="rId6"/>
    <p:sldId id="1431" r:id="rId7"/>
    <p:sldId id="1439" r:id="rId8"/>
    <p:sldId id="1432" r:id="rId9"/>
    <p:sldId id="1447" r:id="rId10"/>
    <p:sldId id="1448" r:id="rId11"/>
    <p:sldId id="1445" r:id="rId12"/>
    <p:sldId id="1419" r:id="rId13"/>
    <p:sldId id="1440" r:id="rId14"/>
    <p:sldId id="1201" r:id="rId15"/>
    <p:sldId id="734" r:id="rId16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9"/>
            <p14:sldId id="1442"/>
            <p14:sldId id="1430"/>
            <p14:sldId id="1431"/>
            <p14:sldId id="1439"/>
            <p14:sldId id="1432"/>
            <p14:sldId id="1447"/>
            <p14:sldId id="1448"/>
            <p14:sldId id="1445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>
        <p:scale>
          <a:sx n="125" d="100"/>
          <a:sy n="125" d="100"/>
        </p:scale>
        <p:origin x="378" y="-192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8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9053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539411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跟随主力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降低恐惧焦虑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41433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2025/9/8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52725" y="0"/>
            <a:ext cx="6686550" cy="660400"/>
          </a:xfrm>
        </p:spPr>
        <p:txBody>
          <a:bodyPr/>
          <a:lstStyle/>
          <a:p>
            <a:r>
              <a:rPr lang="zh-CN" altLang="en-US" dirty="0"/>
              <a:t>加入龙虎圈，一起跟踪最强势方向！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87513" y="6157006"/>
            <a:ext cx="8816975" cy="655539"/>
          </a:xfrm>
        </p:spPr>
        <p:txBody>
          <a:bodyPr>
            <a:normAutofit/>
          </a:bodyPr>
          <a:lstStyle/>
          <a:p>
            <a:r>
              <a:rPr lang="zh-CN" altLang="en-US" sz="1200" dirty="0"/>
              <a:t>圈子案例仅供龙虎盈利模式分析，不构成购买建议，应根据自己掌握战法或目标进行选股操作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5735" y="5122976"/>
            <a:ext cx="2176329" cy="877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726" y="5180408"/>
            <a:ext cx="2915965" cy="819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913" y="828863"/>
            <a:ext cx="8308363" cy="41256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580" y="1631846"/>
            <a:ext cx="2763881" cy="33226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 r="15186"/>
          <a:stretch>
            <a:fillRect/>
          </a:stretch>
        </p:blipFill>
        <p:spPr>
          <a:xfrm>
            <a:off x="9122548" y="691664"/>
            <a:ext cx="2661466" cy="6193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6" b="18276"/>
          <a:stretch>
            <a:fillRect/>
          </a:stretch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682518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r="4301"/>
          <a:stretch>
            <a:fillRect/>
          </a:stretch>
        </p:blipFill>
        <p:spPr>
          <a:xfrm>
            <a:off x="5183745" y="1699754"/>
            <a:ext cx="6085958" cy="3371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745" y="205338"/>
            <a:ext cx="6085962" cy="11821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两市增量</a:t>
            </a:r>
            <a:r>
              <a:rPr lang="en-US" altLang="zh-CN" dirty="0"/>
              <a:t>1140</a:t>
            </a:r>
            <a:r>
              <a:rPr lang="zh-CN" altLang="en-US" dirty="0"/>
              <a:t>亿，量能也开始玩震荡，还是龙虎跟起来比较到位；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操作思路：牛线下移才是调整的开始，在此之前，市场调整，看辅助线附近机会；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龙虎引导的炒作方向依然坚挺。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377" y="1089260"/>
            <a:ext cx="2911153" cy="3267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5586413" y="1007621"/>
            <a:ext cx="6162675" cy="3452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8A1716-C975-EC57-0507-FEC20515F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9248" y="1361881"/>
            <a:ext cx="3638095" cy="27546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2498" y="3434935"/>
            <a:ext cx="3304636" cy="20997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8395" y="3374712"/>
            <a:ext cx="4561379" cy="21801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1886410" y="4962025"/>
            <a:ext cx="350662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市场大跌，剧烈调整，龙虎逆势强买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龙虎主炒方向，近一月韧性强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龙虎炒作情绪度强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3019" y="2891807"/>
            <a:ext cx="8092624" cy="33322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63" y="1222136"/>
            <a:ext cx="2495225" cy="493679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235896"/>
              </p:ext>
            </p:extLst>
          </p:nvPr>
        </p:nvGraphicFramePr>
        <p:xfrm>
          <a:off x="442913" y="660400"/>
          <a:ext cx="11341100" cy="6261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5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6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3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2040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年全球深空经济规模将达到万亿美元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日，一场以“小行星探测、防御和资源利用”为主题的国际会议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第三届深空探测（天都）国际会议在合肥召开。据大会获悉，我国将开展小行星撞击演示验证任务。小行星富含铁、镍、铂族金属以及水冰等资源，具有重要的经济价值，合肥深空探测产业加速汇聚，已集聚中科星图、航天宏图、中科卫星等上下游企业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160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多家，初步形成集设计研发、载荷制造、星座运营、通信终端等为一体的全产业链生态。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深空经济：中国卫星、中国卫通、上海沪工、中科星图、航天宏图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北交所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深空经济：创远信科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59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特朗普调整全球关税政策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黄金、钨、铀等关键商品获豁免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黄金：西部黄金、湖南黄金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钨：章源钨业、中钨高新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铀：万里石、中广核矿业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石墨：德尔未来、华丽家族、东方碳素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812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zh-CN" altLang="en-US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zh-CN" altLang="en-US" sz="14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" b="1602"/>
          <a:stretch/>
        </p:blipFill>
        <p:spPr>
          <a:xfrm>
            <a:off x="1891574" y="710857"/>
            <a:ext cx="840885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机械设备、汽车配件、化工、电气设备、软件信息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机器人、芯片、深空经济、固态电池、有色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8"/>
          <a:stretch>
            <a:fillRect/>
          </a:stretch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0"/>
          <a:stretch>
            <a:fillRect/>
          </a:stretch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9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7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527752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游资受伤自救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885825" y="5460116"/>
            <a:ext cx="10420350" cy="816858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/>
              <a:t>震荡预期下使用</a:t>
            </a:r>
            <a:endParaRPr lang="en-US" altLang="zh-CN" dirty="0"/>
          </a:p>
          <a:p>
            <a:r>
              <a:rPr lang="zh-CN" altLang="en-US" dirty="0"/>
              <a:t>注意买方若出现</a:t>
            </a:r>
            <a:r>
              <a:rPr lang="en-US" altLang="zh-CN" dirty="0"/>
              <a:t>3</a:t>
            </a:r>
            <a:r>
              <a:rPr lang="zh-CN" altLang="en-US" dirty="0"/>
              <a:t>个以上东财拉萨（散户代表），则尽量避免超短线介入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0" b="9590"/>
          <a:stretch>
            <a:fillRect/>
          </a:stretch>
        </p:blipFill>
        <p:spPr>
          <a:xfrm>
            <a:off x="465712" y="862716"/>
            <a:ext cx="8584736" cy="439508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884" y="1105109"/>
            <a:ext cx="1419048" cy="2952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9509" y="1929384"/>
            <a:ext cx="2454707" cy="33284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736</Words>
  <Application>Microsoft Office PowerPoint</Application>
  <PresentationFormat>宽屏</PresentationFormat>
  <Paragraphs>90</Paragraphs>
  <Slides>15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1623</cp:revision>
  <dcterms:created xsi:type="dcterms:W3CDTF">2019-06-19T02:08:00Z</dcterms:created>
  <dcterms:modified xsi:type="dcterms:W3CDTF">2025-09-08T09:12:30Z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EBF8DB5FD94B49F7B17BC65F9BA08668</vt:lpwstr>
  </property>
</Properties>
</file>