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3" r:id="rId7"/>
    <p:sldId id="1461" r:id="rId8"/>
    <p:sldId id="143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09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09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2026/9/8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低开高走有金叉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做龙虎强势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日线金叉如期而至，但量能一般，只考虑</a:t>
            </a:r>
            <a:r>
              <a:rPr lang="en-US" altLang="zh-CN" dirty="0"/>
              <a:t>4~5</a:t>
            </a:r>
            <a:r>
              <a:rPr lang="zh-CN" altLang="en-US" dirty="0"/>
              <a:t>成仓；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流动资金高关注：农业、算力、传媒、机器人、化工、商业零售；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r="145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8960" y="982214"/>
            <a:ext cx="4980432" cy="4139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" b="652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" b="778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2837"/>
            <a:ext cx="2017640" cy="491886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809" y="2609850"/>
            <a:ext cx="2905125" cy="16383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508" y="1239628"/>
            <a:ext cx="6050992" cy="417284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" r="2079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r="1288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30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601</Words>
  <Application>Microsoft Office PowerPoint</Application>
  <PresentationFormat>宽屏</PresentationFormat>
  <Paragraphs>67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2290</cp:revision>
  <dcterms:created xsi:type="dcterms:W3CDTF">2019-06-19T02:08:00Z</dcterms:created>
  <dcterms:modified xsi:type="dcterms:W3CDTF">2026-09-08T09:57:10Z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