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3"/>
  </p:notesMasterIdLst>
  <p:sldIdLst>
    <p:sldId id="280" r:id="rId5"/>
    <p:sldId id="383" r:id="rId6"/>
    <p:sldId id="266" r:id="rId7"/>
    <p:sldId id="267" r:id="rId8"/>
    <p:sldId id="269" r:id="rId9"/>
    <p:sldId id="420" r:id="rId10"/>
    <p:sldId id="463" r:id="rId11"/>
    <p:sldId id="428" r:id="rId12"/>
    <p:sldId id="433" r:id="rId13"/>
    <p:sldId id="500" r:id="rId14"/>
    <p:sldId id="491" r:id="rId15"/>
    <p:sldId id="421" r:id="rId16"/>
    <p:sldId id="464" r:id="rId17"/>
    <p:sldId id="498" r:id="rId18"/>
    <p:sldId id="506" r:id="rId19"/>
    <p:sldId id="508" r:id="rId20"/>
    <p:sldId id="507" r:id="rId21"/>
    <p:sldId id="271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丨执业编号：A1120615060002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炒股进阶班课程项目/2024年/2024年6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0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1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6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7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8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1.png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5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7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还记得达瑞电子吗？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375" y="931545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还记得华盛昌吗？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956945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24695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选股方案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377815" y="102235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bg2"/>
                </a:solidFill>
              </a:rPr>
              <a:t>选股方案</a:t>
            </a:r>
            <a:endParaRPr lang="zh-CN" altLang="en-US" sz="2800" b="1">
              <a:solidFill>
                <a:schemeClr val="bg2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8205" y="1029335"/>
            <a:ext cx="3392170" cy="52597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595" y="1029335"/>
            <a:ext cx="3392238" cy="52596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62425" y="153035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bg2"/>
                </a:solidFill>
              </a:rPr>
              <a:t>可叠加</a:t>
            </a:r>
            <a:endParaRPr lang="zh-CN" altLang="en-US" sz="2800" b="1">
              <a:solidFill>
                <a:schemeClr val="bg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780" y="962660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25470" y="119380"/>
            <a:ext cx="6228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bg2"/>
                </a:solidFill>
              </a:rPr>
              <a:t>十月份的话进入四季度，数据发生改变</a:t>
            </a:r>
            <a:endParaRPr lang="zh-CN" altLang="en-US" sz="2800" b="1">
              <a:solidFill>
                <a:schemeClr val="bg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780" y="962660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王延龙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执业编号:A1120615060002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4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多年行业从业经验，擅长把握市场节奏和筹码理论，以及热点跟踪及板块分析和龙头晋级、淘汰、卡位等细节判断。推崇趋势跟踪论，主张躲避风险为第一，获取利润是第二。是盈利模式《钝化转势法》、《分金弱转强》、《一眼看高点》等创始人。对投资者心理的操作过程解剖，深受广大股民用户的认可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07845" y="1147445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三季度戴维斯</a:t>
            </a:r>
            <a:endParaRPr 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双击</a:t>
            </a:r>
            <a:r>
              <a:rPr lang="en-US" alt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1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 descr="wa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56880" y="617220"/>
            <a:ext cx="3632200" cy="5723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戴维斯双击继续适用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操作逻辑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78705" y="35356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个股操作细节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大盘分析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6645" y="871220"/>
            <a:ext cx="7458075" cy="51149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6655" y="2640330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戴维斯双击继续适用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戴维斯双击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8790" y="4631055"/>
            <a:ext cx="67303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市场大跌是对戴维斯双击个股最好的馈赠。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我经历过</a:t>
            </a:r>
            <a:r>
              <a:rPr lang="en-US" altLang="zh-CN"/>
              <a:t>N</a:t>
            </a:r>
            <a:r>
              <a:rPr lang="zh-CN" altLang="en-US"/>
              <a:t>多次戴维斯双击。</a:t>
            </a:r>
            <a:endParaRPr lang="zh-CN" altLang="en-US"/>
          </a:p>
          <a:p>
            <a:r>
              <a:rPr lang="zh-CN" altLang="en-US"/>
              <a:t>记忆最深刻。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戴维斯双击个股会有波动。</a:t>
            </a:r>
            <a:endParaRPr lang="zh-CN" altLang="en-US"/>
          </a:p>
          <a:p>
            <a:r>
              <a:rPr lang="zh-CN" altLang="en-US"/>
              <a:t>不是一成不变。</a:t>
            </a:r>
            <a:endParaRPr lang="zh-CN" altLang="en-US"/>
          </a:p>
          <a:p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9420" y="1009650"/>
            <a:ext cx="5147945" cy="5507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8790" y="690880"/>
            <a:ext cx="6068060" cy="4061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股价（P） = 每股收益（EPS） × 市盈率（P/E）​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假设你投资一家公司：</a:t>
            </a:r>
            <a:endParaRPr lang="zh-CN" altLang="en-US" sz="1600"/>
          </a:p>
          <a:p>
            <a:r>
              <a:rPr lang="zh-CN" altLang="en-US" sz="1600"/>
              <a:t>初始状态​：EPS = 1元，P/E = 10倍，</a:t>
            </a:r>
            <a:endParaRPr lang="zh-CN" altLang="en-US" sz="1600"/>
          </a:p>
          <a:p>
            <a:r>
              <a:rPr lang="zh-CN" altLang="en-US" sz="1600"/>
              <a:t>那么股价 = 1 × 10 = ​10元。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发生戴维斯双击​：</a:t>
            </a:r>
            <a:endParaRPr lang="zh-CN" altLang="en-US" sz="1600"/>
          </a:p>
          <a:p>
            <a:r>
              <a:rPr lang="zh-CN" altLang="en-US" sz="1600"/>
              <a:t>1.盈利提升​：公司业绩大好，EPS增长了100%，达到 ​2元。</a:t>
            </a:r>
            <a:endParaRPr lang="zh-CN" altLang="en-US" sz="1600"/>
          </a:p>
          <a:p>
            <a:r>
              <a:rPr lang="zh-CN" altLang="en-US" sz="1600"/>
              <a:t>2.估值提升​：市场情绪乐观，P/E从10倍提升到20倍。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最终状态​：股价 = 2元 × 20 = ​40元。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你的投资收益不是简单的（100%盈利增长 + 100%估值提升）= 200%，而是 ​​（1+100%）× （1+100%） - 1 = 300%​​！这就是乘数效应的魔力。</a:t>
            </a:r>
            <a:endParaRPr lang="zh-CN" altLang="en-US"/>
          </a:p>
          <a:p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操作逻辑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还记得飞龙股份吗？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825500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649</Words>
  <Application>WPS 演示</Application>
  <PresentationFormat>宽屏</PresentationFormat>
  <Paragraphs>83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等线 Light</vt:lpstr>
      <vt:lpstr>等线</vt:lpstr>
      <vt:lpstr>汉仪雅酷黑简</vt:lpstr>
      <vt:lpstr>方正宝黑体 简 Medium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300</cp:revision>
  <dcterms:created xsi:type="dcterms:W3CDTF">2019-06-19T02:08:00Z</dcterms:created>
  <dcterms:modified xsi:type="dcterms:W3CDTF">2025-09-11T09:54:01Z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244ACA2EB60840989A6E7AD0DF89266E</vt:lpwstr>
  </property>
</Properties>
</file>