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2"/>
  </p:notesMasterIdLst>
  <p:sldIdLst>
    <p:sldId id="280" r:id="rId5"/>
    <p:sldId id="383" r:id="rId6"/>
    <p:sldId id="266" r:id="rId7"/>
    <p:sldId id="267" r:id="rId8"/>
    <p:sldId id="269" r:id="rId9"/>
    <p:sldId id="420" r:id="rId10"/>
    <p:sldId id="463" r:id="rId11"/>
    <p:sldId id="428" r:id="rId12"/>
    <p:sldId id="433" r:id="rId13"/>
    <p:sldId id="500" r:id="rId14"/>
    <p:sldId id="491" r:id="rId15"/>
    <p:sldId id="421" r:id="rId16"/>
    <p:sldId id="464" r:id="rId17"/>
    <p:sldId id="498" r:id="rId18"/>
    <p:sldId id="506" r:id="rId19"/>
    <p:sldId id="508" r:id="rId20"/>
    <p:sldId id="509" r:id="rId21"/>
    <p:sldId id="511" r:id="rId23"/>
    <p:sldId id="512" r:id="rId24"/>
    <p:sldId id="507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十二 猪肠" initials="十二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6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6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38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9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还记得达瑞电子吗？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9315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还记得华盛昌吗？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9569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选股方案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77815" y="10223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bg2"/>
                </a:solidFill>
              </a:rPr>
              <a:t>选股方案</a:t>
            </a:r>
            <a:endParaRPr lang="zh-CN" altLang="en-US" sz="2800" b="1">
              <a:solidFill>
                <a:schemeClr val="bg2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8205" y="1029335"/>
            <a:ext cx="3392170" cy="5259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95" y="1029335"/>
            <a:ext cx="3392238" cy="5259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62425" y="15303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bg2"/>
                </a:solidFill>
              </a:rPr>
              <a:t>可叠加</a:t>
            </a:r>
            <a:endParaRPr lang="zh-CN" altLang="en-US" sz="2800" b="1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96266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25470" y="119380"/>
            <a:ext cx="6228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bg2"/>
                </a:solidFill>
              </a:rPr>
              <a:t>十月份的话进入四季度，数据发生改变</a:t>
            </a:r>
            <a:endParaRPr lang="zh-CN" altLang="en-US" sz="2800" b="1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96266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_17573225771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1"/>
          <a:stretch>
            <a:fillRect/>
          </a:stretch>
        </p:blipFill>
        <p:spPr>
          <a:xfrm>
            <a:off x="-12700" y="1270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执业编号:A1120615060002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7845" y="1147445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三季度戴维斯</a:t>
            </a:r>
            <a:endParaRPr 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双击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2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14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戴维斯双击继续适用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操作逻辑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个股操作细节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4215" y="1264285"/>
            <a:ext cx="9112250" cy="48342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戴维斯双击继续适用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790" y="4631055"/>
            <a:ext cx="67303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市场大跌是对戴维斯双击个股最好的馈赠。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我经历过</a:t>
            </a:r>
            <a:r>
              <a:rPr lang="en-US" altLang="zh-CN"/>
              <a:t>N</a:t>
            </a:r>
            <a:r>
              <a:rPr lang="zh-CN" altLang="en-US"/>
              <a:t>多次戴维斯双击。</a:t>
            </a:r>
            <a:endParaRPr lang="zh-CN" altLang="en-US"/>
          </a:p>
          <a:p>
            <a:r>
              <a:rPr lang="zh-CN" altLang="en-US"/>
              <a:t>记忆最深刻。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戴维斯双击个股会有波动。</a:t>
            </a:r>
            <a:endParaRPr lang="zh-CN" altLang="en-US"/>
          </a:p>
          <a:p>
            <a:r>
              <a:rPr lang="zh-CN" altLang="en-US"/>
              <a:t>不是一成不变。</a:t>
            </a:r>
            <a:endParaRPr lang="zh-CN" altLang="en-US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9420" y="1009650"/>
            <a:ext cx="5147945" cy="5507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790" y="690880"/>
            <a:ext cx="6068060" cy="4061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股价（P） = 每股收益（EPS） × 市盈率（P/E）​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假设你投资一家公司：</a:t>
            </a:r>
            <a:endParaRPr lang="zh-CN" altLang="en-US" sz="1600"/>
          </a:p>
          <a:p>
            <a:r>
              <a:rPr lang="zh-CN" altLang="en-US" sz="1600"/>
              <a:t>初始状态​：EPS = 1元，P/E = 10倍，</a:t>
            </a:r>
            <a:endParaRPr lang="zh-CN" altLang="en-US" sz="1600"/>
          </a:p>
          <a:p>
            <a:r>
              <a:rPr lang="zh-CN" altLang="en-US" sz="1600"/>
              <a:t>那么股价 = 1 × 10 = ​10元。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发生戴维斯双击​：</a:t>
            </a:r>
            <a:endParaRPr lang="zh-CN" altLang="en-US" sz="1600"/>
          </a:p>
          <a:p>
            <a:r>
              <a:rPr lang="zh-CN" altLang="en-US" sz="1600"/>
              <a:t>1.盈利提升​：公司业绩大好，EPS增长了100%，达到 ​2元。</a:t>
            </a:r>
            <a:endParaRPr lang="zh-CN" altLang="en-US" sz="1600"/>
          </a:p>
          <a:p>
            <a:r>
              <a:rPr lang="zh-CN" altLang="en-US" sz="1600"/>
              <a:t>2.估值提升​：市场情绪乐观，P/E从10倍提升到20倍。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最终状态​：股价 = 2元 × 20 = ​40元。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你的投资收益不是简单的（100%盈利增长 + 100%估值提升）= 200%，而是 ​​（1+100%）× （1+100%） - 1 = 300%​​！这就是乘数效应的魔力。</a:t>
            </a:r>
            <a:endParaRPr lang="zh-CN" altLang="en-US"/>
          </a:p>
          <a:p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操作逻辑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还记得飞龙股份吗？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2550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WPS 演示</Application>
  <PresentationFormat>宽屏</PresentationFormat>
  <Paragraphs>83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阿泽哝</cp:lastModifiedBy>
  <cp:revision>301</cp:revision>
  <dcterms:created xsi:type="dcterms:W3CDTF">2019-06-19T02:08:00Z</dcterms:created>
  <dcterms:modified xsi:type="dcterms:W3CDTF">2025-09-14T11:12:00Z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244ACA2EB60840989A6E7AD0DF89266E</vt:lpwstr>
  </property>
</Properties>
</file>