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8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3" r:id="rId11"/>
    <p:sldId id="402" r:id="rId12"/>
    <p:sldId id="406" r:id="rId13"/>
    <p:sldId id="407" r:id="rId14"/>
    <p:sldId id="408" r:id="rId15"/>
    <p:sldId id="357" r:id="rId16"/>
    <p:sldId id="409" r:id="rId17"/>
  </p:sldIdLst>
  <p:sldSz cx="12192000" cy="6858000"/>
  <p:notesSz cx="6858000" cy="9144000"/>
  <p:custDataLst>
    <p:tags r:id="rId2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gs" Target="tags/tag142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handoutMaster" Target="handoutMasters/handoutMaster1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经传多赢投研总监：杨春虎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:A1120619100003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2.xml"/><Relationship Id="rId1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22.png"/><Relationship Id="rId5" Type="http://schemas.openxmlformats.org/officeDocument/2006/relationships/tags" Target="../tags/tag136.xml"/><Relationship Id="rId4" Type="http://schemas.openxmlformats.org/officeDocument/2006/relationships/image" Target="../media/image3.png"/><Relationship Id="rId3" Type="http://schemas.openxmlformats.org/officeDocument/2006/relationships/tags" Target="../tags/tag135.xml"/><Relationship Id="rId2" Type="http://schemas.openxmlformats.org/officeDocument/2006/relationships/image" Target="../media/image1.png"/><Relationship Id="rId1" Type="http://schemas.openxmlformats.org/officeDocument/2006/relationships/tags" Target="../tags/tag134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" Type="http://schemas.openxmlformats.org/officeDocument/2006/relationships/image" Target="../media/image1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9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1_17573225771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0730" cy="68573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1920x1080  拷贝 2_175809484766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热点轮动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反复震荡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2025.9.17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资金背离，箱体震荡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周线死叉区域，日线死叉区域，辅助线支撑，资金背离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注意高位股资金背离的拉高出货，关注低位股控盘增加的机会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31900" y="768350"/>
            <a:ext cx="9727565" cy="5281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中短横盘，低位控盘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597954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日线金叉末端，资金背离，周线死叉，新高因为高价股，注意高低切换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中短走平，周线死叉，热点频繁，跟踪趋势，注意控盘</a:t>
            </a:r>
            <a:endParaRPr lang="zh-CN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80465" y="768350"/>
            <a:ext cx="9596120" cy="52108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：汽配，机械，商业。备选：多金，煤炭，燃气等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9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个。涨停方向：汽配，电气，建筑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42720" y="768350"/>
            <a:ext cx="9493250" cy="51549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中短调整，控盘突破</a:t>
            </a:r>
            <a:endParaRPr lang="zh-CN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短线向上，控盘突破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机器人，电池，黄金，大消费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372870" y="772795"/>
            <a:ext cx="9584690" cy="52044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3810" y="767080"/>
            <a:ext cx="9657080" cy="52438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42060" y="755650"/>
            <a:ext cx="9707880" cy="527113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3536315" y="4290695"/>
            <a:ext cx="4170680" cy="2246630"/>
            <a:chOff x="6646" y="2745"/>
            <a:chExt cx="12305" cy="669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rcRect t="7950"/>
            <a:stretch>
              <a:fillRect/>
            </a:stretch>
          </p:blipFill>
          <p:spPr>
            <a:xfrm>
              <a:off x="14948" y="5688"/>
              <a:ext cx="4003" cy="3756"/>
            </a:xfrm>
            <a:prstGeom prst="rect">
              <a:avLst/>
            </a:prstGeom>
          </p:spPr>
        </p:pic>
        <p:pic>
          <p:nvPicPr>
            <p:cNvPr id="6" name="图片 5" descr="图片_1757299300945"/>
            <p:cNvPicPr>
              <a:picLocks noChangeAspect="1"/>
            </p:cNvPicPr>
            <p:nvPr/>
          </p:nvPicPr>
          <p:blipFill>
            <a:blip r:embed="rId2"/>
            <a:srcRect t="6250"/>
            <a:stretch>
              <a:fillRect/>
            </a:stretch>
          </p:blipFill>
          <p:spPr>
            <a:xfrm>
              <a:off x="14848" y="2745"/>
              <a:ext cx="4103" cy="2943"/>
            </a:xfrm>
            <a:prstGeom prst="rect">
              <a:avLst/>
            </a:prstGeom>
          </p:spPr>
        </p:pic>
        <p:pic>
          <p:nvPicPr>
            <p:cNvPr id="4" name="图片 3" descr="图片_1757383338755"/>
            <p:cNvPicPr>
              <a:picLocks noChangeAspect="1"/>
            </p:cNvPicPr>
            <p:nvPr/>
          </p:nvPicPr>
          <p:blipFill>
            <a:blip r:embed="rId3"/>
            <a:srcRect t="8391"/>
            <a:stretch>
              <a:fillRect/>
            </a:stretch>
          </p:blipFill>
          <p:spPr>
            <a:xfrm>
              <a:off x="6646" y="2745"/>
              <a:ext cx="8360" cy="6698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406400" y="106045"/>
            <a:ext cx="11290300" cy="558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  <a:buClrTx/>
              <a:buSzTx/>
              <a:buFontTx/>
            </a:pPr>
            <a:r>
              <a:rPr lang="zh-CN" altLang="en-US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经传严选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新品募集【周五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15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点】截止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,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最后</a:t>
            </a:r>
            <a:r>
              <a:rPr lang="en-US" altLang="zh-CN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3800" b="1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天！</a:t>
            </a:r>
            <a:endParaRPr lang="zh-CN" altLang="en-US" sz="3800" b="1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772795"/>
            <a:ext cx="3320415" cy="576389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rcRect t="11131"/>
          <a:stretch>
            <a:fillRect/>
          </a:stretch>
        </p:blipFill>
        <p:spPr>
          <a:xfrm>
            <a:off x="3613150" y="772795"/>
            <a:ext cx="7752080" cy="347789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t="11699"/>
          <a:stretch>
            <a:fillRect/>
          </a:stretch>
        </p:blipFill>
        <p:spPr>
          <a:xfrm>
            <a:off x="7706995" y="4166235"/>
            <a:ext cx="3658235" cy="235521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323590" y="3429000"/>
            <a:ext cx="8331200" cy="13068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10000"/>
              </a:lnSpc>
            </a:pP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已有客户直接认购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200w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100w</a:t>
            </a:r>
            <a:r>
              <a:rPr lang="en-US" altLang="zh-CN" sz="3600" b="1">
                <a:solidFill>
                  <a:srgbClr val="7030A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.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>
              <a:lnSpc>
                <a:spcPct val="110000"/>
              </a:lnSpc>
            </a:pP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多个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50W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20w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、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10w</a:t>
            </a:r>
            <a:r>
              <a:rPr lang="zh-CN" altLang="en-US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持续进场中</a:t>
            </a:r>
            <a:r>
              <a:rPr lang="en-US" altLang="zh-CN" sz="3600" b="1">
                <a:solidFill>
                  <a:srgbClr val="FFFF00"/>
                </a:solidFill>
                <a:highlight>
                  <a:srgbClr val="800080"/>
                </a:highligh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3600" b="1">
              <a:solidFill>
                <a:srgbClr val="FFFF00"/>
              </a:solidFill>
              <a:highlight>
                <a:srgbClr val="800080"/>
              </a:highligh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52395" y="6311900"/>
            <a:ext cx="8712835" cy="2247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基金的过往业绩并不预示其未来表现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基金管理人管理的其他基金的业绩并不构成基金业绩表现的保证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市场有风险</a:t>
            </a:r>
            <a:r>
              <a:rPr lang="en-US" altLang="zh-CN" sz="1200">
                <a:solidFill>
                  <a:schemeClr val="tx1"/>
                </a:solidFill>
                <a:highlight>
                  <a:srgbClr val="FFFF00"/>
                </a:highlight>
              </a:rPr>
              <a:t>,</a:t>
            </a:r>
            <a:r>
              <a:rPr lang="zh-CN" altLang="en-US" sz="1200">
                <a:solidFill>
                  <a:schemeClr val="tx1"/>
                </a:solidFill>
                <a:highlight>
                  <a:srgbClr val="FFFF00"/>
                </a:highlight>
              </a:rPr>
              <a:t>投资需谨慎！</a:t>
            </a:r>
            <a:endParaRPr lang="zh-CN" altLang="en-US" sz="120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custDataLst>
      <p:tags r:id="rId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WPS 演示</Application>
  <PresentationFormat>宽屏</PresentationFormat>
  <Paragraphs>78</Paragraphs>
  <Slides>13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918</cp:revision>
  <dcterms:created xsi:type="dcterms:W3CDTF">2019-06-19T02:08:00Z</dcterms:created>
  <dcterms:modified xsi:type="dcterms:W3CDTF">2025-09-17T08:31:28Z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F03BC58C923E446995D8ADE2000B18F1_13</vt:lpwstr>
  </property>
</Properties>
</file>