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12"/>
  </p:notesMasterIdLst>
  <p:sldIdLst>
    <p:sldId id="336" r:id="rId5"/>
    <p:sldId id="337" r:id="rId6"/>
    <p:sldId id="338" r:id="rId7"/>
    <p:sldId id="339" r:id="rId8"/>
    <p:sldId id="377" r:id="rId9"/>
    <p:sldId id="378" r:id="rId10"/>
    <p:sldId id="424" r:id="rId11"/>
    <p:sldId id="342" r:id="rId13"/>
    <p:sldId id="359" r:id="rId14"/>
    <p:sldId id="381" r:id="rId15"/>
    <p:sldId id="414" r:id="rId16"/>
    <p:sldId id="379" r:id="rId17"/>
    <p:sldId id="343" r:id="rId18"/>
    <p:sldId id="383" r:id="rId19"/>
    <p:sldId id="416" r:id="rId20"/>
    <p:sldId id="425" r:id="rId21"/>
    <p:sldId id="420" r:id="rId22"/>
    <p:sldId id="421" r:id="rId23"/>
    <p:sldId id="271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杨春虎丨投顾执业编号： A1120619100003 基金从业编号：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A20250618011797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5.xml"/><Relationship Id="rId2" Type="http://schemas.openxmlformats.org/officeDocument/2006/relationships/image" Target="../media/image8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29330"/>
            <a:ext cx="335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000760"/>
            <a:ext cx="7220585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8000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000" b="1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8000" b="1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265" y="742315"/>
            <a:ext cx="9512935" cy="5165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5565" y="737235"/>
            <a:ext cx="9500235" cy="51581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4615" y="737235"/>
            <a:ext cx="9500235" cy="5158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3777615" y="4225925"/>
            <a:ext cx="4170680" cy="2197100"/>
            <a:chOff x="6646" y="2745"/>
            <a:chExt cx="12305" cy="66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t="7950"/>
            <a:stretch>
              <a:fillRect/>
            </a:stretch>
          </p:blipFill>
          <p:spPr>
            <a:xfrm>
              <a:off x="14948" y="5688"/>
              <a:ext cx="4003" cy="3756"/>
            </a:xfrm>
            <a:prstGeom prst="rect">
              <a:avLst/>
            </a:prstGeom>
          </p:spPr>
        </p:pic>
        <p:pic>
          <p:nvPicPr>
            <p:cNvPr id="4" name="图片 3" descr="图片_1757299300945"/>
            <p:cNvPicPr>
              <a:picLocks noChangeAspect="1"/>
            </p:cNvPicPr>
            <p:nvPr/>
          </p:nvPicPr>
          <p:blipFill>
            <a:blip r:embed="rId2"/>
            <a:srcRect t="6250"/>
            <a:stretch>
              <a:fillRect/>
            </a:stretch>
          </p:blipFill>
          <p:spPr>
            <a:xfrm>
              <a:off x="14848" y="2745"/>
              <a:ext cx="4103" cy="2943"/>
            </a:xfrm>
            <a:prstGeom prst="rect">
              <a:avLst/>
            </a:prstGeom>
          </p:spPr>
        </p:pic>
        <p:pic>
          <p:nvPicPr>
            <p:cNvPr id="7" name="图片 6" descr="图片_1757383338755"/>
            <p:cNvPicPr>
              <a:picLocks noChangeAspect="1"/>
            </p:cNvPicPr>
            <p:nvPr/>
          </p:nvPicPr>
          <p:blipFill>
            <a:blip r:embed="rId3"/>
            <a:srcRect t="8391"/>
            <a:stretch>
              <a:fillRect/>
            </a:stretch>
          </p:blipFill>
          <p:spPr>
            <a:xfrm>
              <a:off x="6646" y="2745"/>
              <a:ext cx="8360" cy="6698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70735" y="135255"/>
            <a:ext cx="9232265" cy="509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</a:t>
            </a:r>
            <a:r>
              <a:rPr lang="en-US" altLang="zh-CN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点】截止</a:t>
            </a:r>
            <a:r>
              <a:rPr lang="en-US" altLang="zh-CN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最后</a:t>
            </a:r>
            <a:r>
              <a:rPr lang="en-US" altLang="zh-CN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天！</a:t>
            </a:r>
            <a:endParaRPr lang="zh-CN" altLang="en-US" sz="34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t="11131"/>
          <a:stretch>
            <a:fillRect/>
          </a:stretch>
        </p:blipFill>
        <p:spPr>
          <a:xfrm>
            <a:off x="3854450" y="734695"/>
            <a:ext cx="7752080" cy="34016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11699"/>
          <a:stretch>
            <a:fillRect/>
          </a:stretch>
        </p:blipFill>
        <p:spPr>
          <a:xfrm>
            <a:off x="7948295" y="4103370"/>
            <a:ext cx="3658235" cy="23037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64890" y="3343275"/>
            <a:ext cx="8331200" cy="1278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已有客户直接认购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100w</a:t>
            </a:r>
            <a:r>
              <a:rPr lang="en-US" altLang="zh-CN" sz="3600" b="1">
                <a:solidFill>
                  <a:srgbClr val="7030A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78250" y="6217920"/>
            <a:ext cx="7828280" cy="205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35" y="734695"/>
            <a:ext cx="3256280" cy="56883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9500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8346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7191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73291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16497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4163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5330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61620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349948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70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2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3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4.xml><?xml version="1.0" encoding="utf-8"?>
<p:tagLst xmlns:p="http://schemas.openxmlformats.org/presentationml/2006/main">
  <p:tag name="KSO_WM_DIAGRAM_VIRTUALLY_FRAME" val="{&quot;height&quot;:321.75,&quot;left&quot;:261.75,&quot;top&quot;:61.5,&quot;width&quot;:599.5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演示</Application>
  <PresentationFormat>宽屏</PresentationFormat>
  <Paragraphs>91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293</cp:revision>
  <dcterms:created xsi:type="dcterms:W3CDTF">2019-06-19T02:08:00Z</dcterms:created>
  <dcterms:modified xsi:type="dcterms:W3CDTF">2025-09-18T05:57:24Z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17748BF9D558475BB65F03687007CAAA_13</vt:lpwstr>
  </property>
</Properties>
</file>