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1"/>
  </p:notesMasterIdLst>
  <p:sldIdLst>
    <p:sldId id="428" r:id="rId5"/>
    <p:sldId id="416" r:id="rId6"/>
    <p:sldId id="267" r:id="rId7"/>
    <p:sldId id="444" r:id="rId8"/>
    <p:sldId id="457" r:id="rId9"/>
    <p:sldId id="421" r:id="rId10"/>
    <p:sldId id="466" r:id="rId11"/>
    <p:sldId id="461" r:id="rId12"/>
    <p:sldId id="462" r:id="rId13"/>
    <p:sldId id="467" r:id="rId14"/>
    <p:sldId id="468" r:id="rId15"/>
    <p:sldId id="473" r:id="rId16"/>
    <p:sldId id="469" r:id="rId17"/>
    <p:sldId id="470" r:id="rId18"/>
    <p:sldId id="471" r:id="rId19"/>
    <p:sldId id="271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EE"/>
    <a:srgbClr val="EB23CD"/>
    <a:srgbClr val="FFFFFF"/>
    <a:srgbClr val="0A2EA8"/>
    <a:srgbClr val="132AAC"/>
    <a:srgbClr val="7399DC"/>
    <a:srgbClr val="C50001"/>
    <a:srgbClr val="C60101"/>
    <a:srgbClr val="915C09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48"/>
        <p:guide pos="3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49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6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7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4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0820" y="1148715"/>
            <a:ext cx="744855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分时异动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判断日内机会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个股选择（机器人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/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汽配</a:t>
            </a:r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145" y="922020"/>
            <a:ext cx="4241800" cy="5014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270" y="1040765"/>
            <a:ext cx="3328670" cy="3942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440" y="1701165"/>
            <a:ext cx="3306445" cy="40951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高低切换（</a:t>
            </a:r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银行很多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点</a:t>
            </a:r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0" y="836295"/>
            <a:ext cx="5676900" cy="1743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" y="2781300"/>
            <a:ext cx="5742940" cy="3719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930" y="885190"/>
            <a:ext cx="5204460" cy="2136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740" y="3599180"/>
            <a:ext cx="4152265" cy="1385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980" y="3232150"/>
            <a:ext cx="3915410" cy="33445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0735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强势行情的急跌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4869180" y="266954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明星席位选股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1.9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月分歧凸显，获利盘回吐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48415" t="5685" r="-43" b="5525"/>
          <a:stretch>
            <a:fillRect/>
          </a:stretch>
        </p:blipFill>
        <p:spPr>
          <a:xfrm>
            <a:off x="160655" y="901700"/>
            <a:ext cx="5871210" cy="553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30" y="1000125"/>
            <a:ext cx="5045710" cy="1441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590405" y="1536700"/>
            <a:ext cx="1645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今日进攻板块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030" y="2704465"/>
            <a:ext cx="5038090" cy="1368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429115" y="3204210"/>
            <a:ext cx="1685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资金新高板块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430" y="4335780"/>
            <a:ext cx="5208270" cy="1946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295275" y="3065780"/>
            <a:ext cx="4443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1.9</a:t>
            </a:r>
            <a:r>
              <a:rPr lang="zh-CN" altLang="en-US">
                <a:highlight>
                  <a:srgbClr val="FFFF00"/>
                </a:highlight>
              </a:rPr>
              <a:t>月业绩披露完毕潜伏资金兑现利润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上周三大阴线过不去压力导致二次调整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题材分化表现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5" y="857885"/>
            <a:ext cx="5916930" cy="3531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492250" y="45104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首次下跌资金翻红背景下有反</a:t>
            </a:r>
            <a:r>
              <a:rPr lang="zh-CN" altLang="en-US">
                <a:highlight>
                  <a:srgbClr val="FFFF00"/>
                </a:highlight>
              </a:rPr>
              <a:t>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95" y="857885"/>
            <a:ext cx="4847590" cy="3532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671310" y="4537710"/>
            <a:ext cx="4538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高位大卖单过不去的进入二次调整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9340" y="5524500"/>
            <a:ext cx="6250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PS:</a:t>
            </a:r>
            <a:r>
              <a:rPr lang="zh-CN" altLang="en-US">
                <a:highlight>
                  <a:srgbClr val="FFFF00"/>
                </a:highlight>
              </a:rPr>
              <a:t>以上周三大盘大阴线作为锚点，判断个股的强</a:t>
            </a:r>
            <a:r>
              <a:rPr lang="zh-CN" altLang="en-US">
                <a:highlight>
                  <a:srgbClr val="FFFF00"/>
                </a:highlight>
              </a:rPr>
              <a:t>弱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强势行情的急跌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今日异动选择（机器人、金属）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0" y="840105"/>
            <a:ext cx="10343515" cy="55600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个股选择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个股选择（有色）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4730" y="1160780"/>
            <a:ext cx="3803015" cy="3552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0" y="1682750"/>
            <a:ext cx="3375025" cy="3601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" y="1075055"/>
            <a:ext cx="4593590" cy="3724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WPS 演示</Application>
  <PresentationFormat>宽屏</PresentationFormat>
  <Paragraphs>60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汉仪雅酷黑简</vt:lpstr>
      <vt:lpstr>方正宝黑体 简 Medium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294</cp:revision>
  <dcterms:created xsi:type="dcterms:W3CDTF">2019-06-19T02:08:00Z</dcterms:created>
  <dcterms:modified xsi:type="dcterms:W3CDTF">2025-09-02T07:36:12Z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244ACA2EB60840989A6E7AD0DF89266E</vt:lpwstr>
  </property>
</Properties>
</file>