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24"/>
  </p:notesMasterIdLst>
  <p:sldIdLst>
    <p:sldId id="383" r:id="rId5"/>
    <p:sldId id="415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7" r:id="rId15"/>
    <p:sldId id="267" r:id="rId16"/>
    <p:sldId id="418" r:id="rId17"/>
    <p:sldId id="269" r:id="rId18"/>
    <p:sldId id="271" r:id="rId19"/>
    <p:sldId id="421" r:id="rId20"/>
    <p:sldId id="422" r:id="rId21"/>
    <p:sldId id="423" r:id="rId22"/>
    <p:sldId id="419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十二 猪肠" initials="十二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0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5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杨春虎丨执业编号： A1120619100003   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2" Type="http://schemas.openxmlformats.org/officeDocument/2006/relationships/image" Target="../media/image10.png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9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0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21158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投资四大模型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04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业绩稳定，增速较低，分红较高，适合真正的长期投资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底部区域，市场反弹，估值修复，适合长期投资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45" y="771139"/>
            <a:ext cx="9347910" cy="50634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基本面投资的思考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899" y="5386358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1047403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47403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稳健分红，有利于获得长期投资回报，关注熊线上移的机会波段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跟随机构，顺势跟踪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38910" y="774065"/>
            <a:ext cx="9314815" cy="50577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散户减仓，业绩增长，控盘增加，红肥绿瘦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跟踪波段机会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83030" y="749935"/>
            <a:ext cx="9426575" cy="51187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1142365" y="690880"/>
            <a:ext cx="4880610" cy="5957570"/>
          </a:xfrm>
          <a:prstGeom prst="rect">
            <a:avLst/>
          </a:prstGeom>
        </p:spPr>
      </p:pic>
      <p:pic>
        <p:nvPicPr>
          <p:cNvPr id="7" name="图片 6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173470" y="684530"/>
            <a:ext cx="4551045" cy="59639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607185" y="619760"/>
            <a:ext cx="4606925" cy="6047740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660" y="641350"/>
            <a:ext cx="4099560" cy="6026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1954241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1358" y="2838796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372335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20038" y="1737071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91058" y="165388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27558" y="342045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27558" y="253717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20038" y="2620356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基本面投资分类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20038" y="3503641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沪深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300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的核心机会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基本面投资分类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白马股的价值投资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白马股，业绩持续增长，具备成长性，代表性的价值投资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跟随经济发展趋势，大势好，价值投资好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72" y="737235"/>
            <a:ext cx="9549826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中小盘，高增长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业绩倍增，业绩增速较高，代表公司处于风口，容易爆炒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适合市场震荡，经济疲态，寻找突破公司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小盘股，业绩反转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业绩反转，预期反转，预期反转，资金启动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情绪低迷，急需信心，关注中小盘业绩反转，更容易业绩突破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6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7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8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9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1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2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3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PP_MARK_KEY" val="7fb726d2-c86b-42c1-b34d-3bbbdc299f5d"/>
  <p:tag name="COMMONDATA" val="eyJoZGlkIjoiYjc1YjdlNDVhOTYwNTlmNGZhY2RiNDU0ODNiMzI1YmUifQ=="/>
  <p:tag name="commondata" val="eyJoZGlkIjoiMDRmMGE4YzIzMjcwOWQ1Y2M2ZjcxZTFkNDRmOGU4Nm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WPS 演示</Application>
  <PresentationFormat>宽屏</PresentationFormat>
  <Paragraphs>83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19</vt:i4>
      </vt:variant>
    </vt:vector>
  </HeadingPairs>
  <TitlesOfParts>
    <vt:vector size="42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汉仪雅酷黑简</vt:lpstr>
      <vt:lpstr>方正宝黑体 简 Medium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俏俏</cp:lastModifiedBy>
  <cp:revision>285</cp:revision>
  <dcterms:created xsi:type="dcterms:W3CDTF">2019-06-19T02:08:00Z</dcterms:created>
  <dcterms:modified xsi:type="dcterms:W3CDTF">2025-09-04T09:37:47Z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7003F4644CA44240B42A0E38CE7B8AE3_13</vt:lpwstr>
  </property>
</Properties>
</file>