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6"/>
  </p:handoutMasterIdLst>
  <p:sldIdLst>
    <p:sldId id="263" r:id="rId4"/>
    <p:sldId id="271" r:id="rId6"/>
    <p:sldId id="369" r:id="rId7"/>
    <p:sldId id="330" r:id="rId8"/>
    <p:sldId id="346" r:id="rId9"/>
    <p:sldId id="396" r:id="rId10"/>
    <p:sldId id="402" r:id="rId11"/>
    <p:sldId id="403" r:id="rId12"/>
    <p:sldId id="405" r:id="rId13"/>
    <p:sldId id="404" r:id="rId14"/>
    <p:sldId id="357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3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336" y="173"/>
      </p:cViewPr>
      <p:guideLst>
        <p:guide orient="horz" pos="2140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4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经传多赢投研总监：杨春虎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投顾编号:A1120619100003，基从编号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:A20250618011797)观点基于软件数据和理论模型分析，仅供参考，不构成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6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3.png"/><Relationship Id="rId3" Type="http://schemas.openxmlformats.org/officeDocument/2006/relationships/tags" Target="../tags/tag138.xml"/><Relationship Id="rId2" Type="http://schemas.openxmlformats.org/officeDocument/2006/relationships/image" Target="../media/image1.png"/><Relationship Id="rId1" Type="http://schemas.openxmlformats.org/officeDocument/2006/relationships/tags" Target="../tags/tag1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image" Target="../media/image7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5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400-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</a:t>
            </a: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我们举报！</a:t>
            </a:r>
            <a:endParaRPr lang="zh-CN" altLang="en-US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0241" y="1294760"/>
            <a:ext cx="7567559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金叉分化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题材为王</a:t>
            </a:r>
            <a:r>
              <a:rPr lang="en-US" alt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en-US" alt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8358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78993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74548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92658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杨春虎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3580" y="4485640"/>
            <a:ext cx="4928870" cy="374650"/>
            <a:chOff x="7093" y="6616"/>
            <a:chExt cx="8664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A1120619100003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061960" y="3982720"/>
            <a:ext cx="2800350" cy="381635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2026.09.08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25" name="图片 24" descr="图层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920" y="776605"/>
            <a:ext cx="3730625" cy="467423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783580" y="5067300"/>
            <a:ext cx="4928870" cy="374650"/>
            <a:chOff x="7093" y="6616"/>
            <a:chExt cx="8664" cy="656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7105" y="6626"/>
              <a:ext cx="3046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7262" y="6627"/>
              <a:ext cx="2995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0153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Normal" panose="020B0400000000000000" charset="-122"/>
                  <a:ea typeface="思源黑体 CN Normal" panose="020B0400000000000000" charset="-122"/>
                  <a:cs typeface="思源黑体 CN Normal" panose="020B0400000000000000" charset="-122"/>
                  <a:sym typeface="+mn-ea"/>
                </a:rPr>
                <a:t>A20250618011797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日线金叉，辅助支撑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3768" y="6023990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日线金叉初期，周线死叉初期，日周辅助线双支撑，上有压力，下有支撑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窄幅震荡，选择资金持续流入方向的机会，题材活跃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8905" y="768350"/>
            <a:ext cx="9666605" cy="5236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短线启动，资金为王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228" y="6033515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短线上攻启动，中线上攻向上，主线出现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市场总体资金背离，选择资金总体持续流入，控盘增加为主的题材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300" y="779780"/>
            <a:ext cx="9677400" cy="52419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趋势不明，跟随资金</a:t>
            </a:r>
            <a:endParaRPr lang="zh-CN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76" y="5848941"/>
            <a:ext cx="106033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选择标准：资金流入，红肥绿瘦，突破牛熊线，周线金叉区域，日线金叉，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资金流入，</a:t>
            </a:r>
            <a:r>
              <a:rPr 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周线金叉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：农业，教育，传媒，游戏，零售，旅游，酒店，保险，红利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控盘增加行业：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2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个。涨停方向：化工，传媒，农业</a:t>
            </a:r>
            <a:endParaRPr lang="en-US" altLang="zh-CN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9720" y="768350"/>
            <a:ext cx="9330690" cy="5054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情绪高潮，即将分化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0452" y="5981779"/>
            <a:ext cx="9889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短线启动，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涨停复制，中线启动，控盘为主</a:t>
            </a:r>
            <a:endParaRPr 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周线金叉区域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+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涨停前五，空间龙，趋势龙聚集：农业，消费，医药，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AI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应用</a:t>
            </a:r>
            <a:endParaRPr lang="zh-CN" altLang="en-US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热点三要素：政策扶持，持续发酵，产业规模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7785" y="768350"/>
            <a:ext cx="9674225" cy="52228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控盘增加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控盘增加，股价日线金叉区域，资金流入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关注控盘增加，熊线上移和日线金叉的机会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9060" y="767080"/>
            <a:ext cx="9731375" cy="52717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控盘回档</a:t>
            </a:r>
            <a:endParaRPr lang="zh-CN" altLang="en-US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控盘回档，股价突破回踩，日线金叉区域，资金流入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2060" y="767080"/>
            <a:ext cx="9707880" cy="52590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PP_MARK_KEY" val="34a5c737-2527-451b-a6cc-313a70f4ce21"/>
  <p:tag name="COMMONDATA" val="eyJoZGlkIjoiN2UxMjFlNWEzZDEwZGQ5ZDQ5NGE5OGQ3MjNmMWE1N2YifQ=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697</Words>
  <Application>WPS 演示</Application>
  <PresentationFormat>宽屏</PresentationFormat>
  <Paragraphs>69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Wingdings</vt:lpstr>
      <vt:lpstr>思源黑体 CN Normal</vt:lpstr>
      <vt:lpstr>Noto Sans S Chinese Medium</vt:lpstr>
      <vt:lpstr>Noto Sans S Chinese Black</vt:lpstr>
      <vt:lpstr>思源黑体 CN Medium</vt:lpstr>
      <vt:lpstr>思源黑体 CN Bold</vt:lpstr>
      <vt:lpstr>思源黑体 CN Regular</vt:lpstr>
      <vt:lpstr>思源黑体</vt:lpstr>
      <vt:lpstr>黑体</vt:lpstr>
      <vt:lpstr>微软雅黑</vt:lpstr>
      <vt:lpstr>Arial Unicode MS</vt:lpstr>
      <vt:lpstr>Calibri</vt:lpstr>
      <vt:lpstr>Noto Sans S Chinese Black</vt:lpstr>
      <vt:lpstr>Noto Sans S Chinese Medium</vt:lpstr>
      <vt:lpstr>思源黑体</vt:lpstr>
      <vt:lpstr>FFont-Family</vt:lpstr>
      <vt:lpstr>FT Thymes Medium</vt:lpstr>
      <vt:lpstr>Saturday Sans Regular</vt:lpstr>
      <vt:lpstr>方正大黑体_GBK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WPS_1225880857</cp:lastModifiedBy>
  <cp:revision>970</cp:revision>
  <dcterms:created xsi:type="dcterms:W3CDTF">2019-06-19T02:08:00Z</dcterms:created>
  <dcterms:modified xsi:type="dcterms:W3CDTF">2026-09-08T08:20:06Z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9E944468E11B40BFB48C826D1BE53DCF_13</vt:lpwstr>
  </property>
</Properties>
</file>