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868" r:id="rId3"/>
    <p:sldId id="1614" r:id="rId5"/>
    <p:sldId id="1652" r:id="rId6"/>
    <p:sldId id="1653" r:id="rId7"/>
    <p:sldId id="1654" r:id="rId8"/>
    <p:sldId id="1636" r:id="rId9"/>
    <p:sldId id="1646" r:id="rId10"/>
    <p:sldId id="1331" r:id="rId11"/>
    <p:sldId id="1583" r:id="rId12"/>
    <p:sldId id="1582" r:id="rId13"/>
    <p:sldId id="1332" r:id="rId14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14"/>
            <p14:sldId id="1652"/>
            <p14:sldId id="1653"/>
            <p14:sldId id="1654"/>
          </p14:sldIdLst>
        </p14:section>
        <p14:section name="一线游资" id="{D8B0A2C5-1F55-4F56-9B21-CF550DA541C3}">
          <p14:sldIdLst>
            <p14:sldId id="1636"/>
            <p14:sldId id="1646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3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19.png"/><Relationship Id="rId3" Type="http://schemas.openxmlformats.org/officeDocument/2006/relationships/tags" Target="../tags/tag29.xml"/><Relationship Id="rId2" Type="http://schemas.openxmlformats.org/officeDocument/2006/relationships/image" Target="../media/image18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9115" y="1578610"/>
            <a:ext cx="9068435" cy="47377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3630" y="1578610"/>
            <a:ext cx="7825740" cy="46386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作手某</a:t>
            </a:r>
            <a:r>
              <a:rPr lang="en-US" altLang="zh-CN" dirty="0"/>
              <a:t>  </a:t>
            </a:r>
            <a:r>
              <a:rPr dirty="0"/>
              <a:t>章某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1400" y="1578610"/>
            <a:ext cx="5455920" cy="474916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</a:t>
            </a:r>
            <a:r>
              <a:rPr dirty="0"/>
              <a:t>作手某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0900" y="1578610"/>
            <a:ext cx="541020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88260" y="1630680"/>
            <a:ext cx="7933690" cy="46450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宁波某</a:t>
            </a:r>
            <a:r>
              <a:rPr lang="en-US" altLang="zh-CN" dirty="0"/>
              <a:t>   </a:t>
            </a:r>
            <a:r>
              <a:rPr dirty="0"/>
              <a:t>中山某</a:t>
            </a:r>
            <a:r>
              <a:rPr lang="en-US" altLang="zh-CN" dirty="0"/>
              <a:t>  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7255" y="1665605"/>
            <a:ext cx="8170545" cy="47174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1472</cp:revision>
  <dcterms:created xsi:type="dcterms:W3CDTF">2019-06-19T02:08:00Z</dcterms:created>
  <dcterms:modified xsi:type="dcterms:W3CDTF">2026-09-10T09:08:12Z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89818EFC385C470CB4D6A1569BEBD1ED_13</vt:lpwstr>
  </property>
</Properties>
</file>